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346" r:id="rId2"/>
  </p:sldIdLst>
  <p:sldSz cx="6858000" cy="9144000" type="screen4x3"/>
  <p:notesSz cx="6742113" cy="9875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234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55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55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A53547-03CC-4D5C-A68B-FB8C31621B78}" type="datetimeFigureOut">
              <a:rPr kumimoji="1" lang="ja-JP" altLang="en-US" smtClean="0"/>
              <a:t>2025/11/24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22488" y="1235075"/>
            <a:ext cx="2497137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4212" y="4752747"/>
            <a:ext cx="5393690" cy="388861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80333"/>
            <a:ext cx="2921582" cy="4955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8971" y="9380333"/>
            <a:ext cx="2921582" cy="4955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41F838-519A-494D-8F57-A3F6C813E2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1373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0AB6AF-7940-1E8F-92B4-FBFAD2E5B9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4DD5DAE-8FE8-452D-78FD-BFFEA8C826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5F54370-F0E7-62FC-E29D-A6749A3BA0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0C02E60-2DCE-6C95-5A97-F79A4321F7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43B2FB-8750-47EF-8A6B-DA41E0540A1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55078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2025/11/24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7783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2025/11/24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4204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2025/11/24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6792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2025/11/24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9136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2025/11/24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4959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2025/11/24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8001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2025/11/24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7753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2025/11/24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2799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2025/11/24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2811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2025/11/24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9011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2025/11/24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0400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CE4F6-A0E3-4471-8424-02D7DD3A7DB0}" type="datetimeFigureOut">
              <a:rPr kumimoji="1" lang="ja-JP" altLang="en-US" smtClean="0"/>
              <a:t>2025/11/24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7448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5ABB8B-5948-82B1-8869-192172A407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508623C0-7569-7BEF-A552-3C7A14EDF176}"/>
              </a:ext>
            </a:extLst>
          </p:cNvPr>
          <p:cNvSpPr txBox="1"/>
          <p:nvPr/>
        </p:nvSpPr>
        <p:spPr>
          <a:xfrm>
            <a:off x="377052" y="0"/>
            <a:ext cx="610389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ja-JP" altLang="en-US" sz="2000" b="1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</a:t>
            </a:r>
            <a:r>
              <a:rPr lang="en-US" altLang="ja-JP" sz="2000" b="1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2025-11-26</a:t>
            </a:r>
            <a:r>
              <a:rPr lang="ja-JP" altLang="ja-JP" sz="2000" b="1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en-US" altLang="ja-JP" sz="2000" b="1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Joke Salon </a:t>
            </a:r>
            <a:r>
              <a:rPr lang="ja-JP" altLang="en-US" sz="2000" b="1" kern="100" dirty="0">
                <a:effectLst/>
                <a:latin typeface="Century" panose="02040604050505020304" pitchFamily="18" charset="0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　　　　　　　　</a:t>
            </a:r>
            <a:endParaRPr lang="en-US" altLang="ja-JP" sz="2000" b="1" kern="100" dirty="0">
              <a:effectLst/>
              <a:latin typeface="Century" panose="02040604050505020304" pitchFamily="18" charset="0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B2799BA0-37B7-9B5E-31B2-40DF5CA3622D}"/>
              </a:ext>
            </a:extLst>
          </p:cNvPr>
          <p:cNvSpPr txBox="1"/>
          <p:nvPr/>
        </p:nvSpPr>
        <p:spPr>
          <a:xfrm flipH="1">
            <a:off x="1673992" y="425127"/>
            <a:ext cx="53154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u="sng" dirty="0"/>
              <a:t>ジージが孫に話す時事解説</a:t>
            </a:r>
            <a:r>
              <a:rPr kumimoji="1" lang="en-US" altLang="ja-JP" sz="2000" b="1" u="sng" dirty="0"/>
              <a:t> </a:t>
            </a:r>
            <a:endParaRPr kumimoji="1" lang="ja-JP" altLang="en-US" sz="2000" b="1" u="sng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ACBE71B-0B3D-B1AD-B9FE-9E559A06F182}"/>
              </a:ext>
            </a:extLst>
          </p:cNvPr>
          <p:cNvSpPr txBox="1"/>
          <p:nvPr/>
        </p:nvSpPr>
        <p:spPr>
          <a:xfrm>
            <a:off x="4975120" y="8774668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【</a:t>
            </a:r>
            <a:r>
              <a:rPr kumimoji="1" lang="ja-JP" altLang="en-US" b="1" dirty="0"/>
              <a:t>三浦　邦夫</a:t>
            </a:r>
            <a:r>
              <a:rPr kumimoji="1" lang="en-US" altLang="ja-JP" b="1" dirty="0"/>
              <a:t>】</a:t>
            </a:r>
            <a:endParaRPr kumimoji="1" lang="ja-JP" altLang="en-US" b="1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B76D52E-F5B3-2D5D-CB9B-E47CDBA925B9}"/>
              </a:ext>
            </a:extLst>
          </p:cNvPr>
          <p:cNvSpPr txBox="1"/>
          <p:nvPr/>
        </p:nvSpPr>
        <p:spPr>
          <a:xfrm>
            <a:off x="377052" y="793421"/>
            <a:ext cx="73731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u="sng" dirty="0"/>
              <a:t> トランプ氏珍しく真っ</a:t>
            </a:r>
            <a:r>
              <a:rPr kumimoji="1" lang="ja-JP" altLang="en-US" sz="3600" b="1" u="sng" dirty="0">
                <a:solidFill>
                  <a:srgbClr val="0070C0"/>
                </a:solidFill>
              </a:rPr>
              <a:t>青</a:t>
            </a:r>
            <a:r>
              <a:rPr kumimoji="1" lang="ja-JP" altLang="en-US" sz="3600" b="1" u="sng" dirty="0"/>
              <a:t>に！</a:t>
            </a: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17D9A8EB-DA82-F00C-1592-49065AE364C9}"/>
              </a:ext>
            </a:extLst>
          </p:cNvPr>
          <p:cNvSpPr/>
          <p:nvPr/>
        </p:nvSpPr>
        <p:spPr>
          <a:xfrm>
            <a:off x="125260" y="1476147"/>
            <a:ext cx="6633586" cy="723609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国内パッケージツアー旅行券</a:t>
            </a:r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AE4582D-97D4-E36D-5570-688E6B561427}"/>
              </a:ext>
            </a:extLst>
          </p:cNvPr>
          <p:cNvSpPr txBox="1"/>
          <p:nvPr/>
        </p:nvSpPr>
        <p:spPr>
          <a:xfrm>
            <a:off x="377052" y="1930891"/>
            <a:ext cx="582884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b="1" dirty="0"/>
              <a:t>1.</a:t>
            </a:r>
            <a:r>
              <a:rPr kumimoji="1" lang="ja-JP" altLang="en-US" sz="3600" b="1" dirty="0"/>
              <a:t>  エプスタインファイルを</a:t>
            </a:r>
            <a:endParaRPr kumimoji="1" lang="en-US" altLang="ja-JP" sz="3600" b="1" dirty="0"/>
          </a:p>
          <a:p>
            <a:r>
              <a:rPr kumimoji="1" lang="ja-JP" altLang="en-US" sz="3600" b="1" dirty="0"/>
              <a:t>　　公開決定</a:t>
            </a:r>
          </a:p>
        </p:txBody>
      </p:sp>
      <p:sp>
        <p:nvSpPr>
          <p:cNvPr id="9" name="矢印: 下 8">
            <a:extLst>
              <a:ext uri="{FF2B5EF4-FFF2-40B4-BE49-F238E27FC236}">
                <a16:creationId xmlns:a16="http://schemas.microsoft.com/office/drawing/2014/main" id="{EBB59DD7-DB8F-5C31-9036-9BD8ABCE3478}"/>
              </a:ext>
            </a:extLst>
          </p:cNvPr>
          <p:cNvSpPr/>
          <p:nvPr/>
        </p:nvSpPr>
        <p:spPr>
          <a:xfrm rot="16200000">
            <a:off x="3384515" y="2543004"/>
            <a:ext cx="664029" cy="6096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A88EB13-559C-8AA4-E42F-6F2CA1DF87CD}"/>
              </a:ext>
            </a:extLst>
          </p:cNvPr>
          <p:cNvSpPr txBox="1"/>
          <p:nvPr/>
        </p:nvSpPr>
        <p:spPr>
          <a:xfrm>
            <a:off x="4331702" y="2590177"/>
            <a:ext cx="17235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b="1" dirty="0">
                <a:solidFill>
                  <a:srgbClr val="0070C0"/>
                </a:solidFill>
              </a:rPr>
              <a:t>後悔？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49EA0674-0023-A1EA-FB59-CE25F0F70382}"/>
              </a:ext>
            </a:extLst>
          </p:cNvPr>
          <p:cNvSpPr txBox="1"/>
          <p:nvPr/>
        </p:nvSpPr>
        <p:spPr>
          <a:xfrm>
            <a:off x="294638" y="3408486"/>
            <a:ext cx="618630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b="1" dirty="0"/>
              <a:t>2</a:t>
            </a:r>
            <a:r>
              <a:rPr kumimoji="1" lang="ja-JP" altLang="en-US" sz="3600" b="1" dirty="0"/>
              <a:t>．</a:t>
            </a:r>
            <a:r>
              <a:rPr kumimoji="1" lang="ja-JP" altLang="en-US" sz="3600" b="1" dirty="0">
                <a:solidFill>
                  <a:srgbClr val="FF0000"/>
                </a:solidFill>
              </a:rPr>
              <a:t>レッドステート</a:t>
            </a:r>
            <a:r>
              <a:rPr kumimoji="1" lang="ja-JP" altLang="en-US" sz="3600" b="1" dirty="0"/>
              <a:t>が軒並み</a:t>
            </a:r>
            <a:endParaRPr kumimoji="1" lang="en-US" altLang="ja-JP" sz="3600" b="1" dirty="0"/>
          </a:p>
          <a:p>
            <a:r>
              <a:rPr kumimoji="1" lang="ja-JP" altLang="en-US" sz="3600" b="1" dirty="0"/>
              <a:t>　　　　　</a:t>
            </a:r>
            <a:r>
              <a:rPr kumimoji="1" lang="ja-JP" altLang="en-US" sz="3600" b="1" dirty="0">
                <a:solidFill>
                  <a:srgbClr val="0070C0"/>
                </a:solidFill>
              </a:rPr>
              <a:t>ブルーステート</a:t>
            </a:r>
            <a:r>
              <a:rPr kumimoji="1" lang="ja-JP" altLang="en-US" sz="3600" b="1" dirty="0"/>
              <a:t>に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F8C158C0-4182-1E60-F0D8-34ED00204918}"/>
              </a:ext>
            </a:extLst>
          </p:cNvPr>
          <p:cNvSpPr txBox="1"/>
          <p:nvPr/>
        </p:nvSpPr>
        <p:spPr>
          <a:xfrm>
            <a:off x="666617" y="4727059"/>
            <a:ext cx="603242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 dirty="0"/>
              <a:t>ニューヨーク市　　</a:t>
            </a:r>
            <a:r>
              <a:rPr kumimoji="1" lang="ja-JP" altLang="en-US" sz="2400" b="1" dirty="0">
                <a:solidFill>
                  <a:srgbClr val="0070C0"/>
                </a:solidFill>
              </a:rPr>
              <a:t>市長　マグダニ</a:t>
            </a:r>
            <a:endParaRPr kumimoji="1" lang="en-US" altLang="ja-JP" sz="2400" b="1" dirty="0">
              <a:solidFill>
                <a:srgbClr val="0070C0"/>
              </a:solidFill>
            </a:endParaRPr>
          </a:p>
          <a:p>
            <a:r>
              <a:rPr kumimoji="1" lang="ja-JP" altLang="en-US" sz="2400" b="1" dirty="0"/>
              <a:t>バージニア州　　　</a:t>
            </a:r>
            <a:r>
              <a:rPr kumimoji="1" lang="ja-JP" altLang="en-US" sz="2400" b="1" dirty="0">
                <a:solidFill>
                  <a:srgbClr val="0070C0"/>
                </a:solidFill>
              </a:rPr>
              <a:t>知事　スパンバーガー</a:t>
            </a:r>
            <a:endParaRPr kumimoji="1" lang="en-US" altLang="ja-JP" sz="2400" b="1" dirty="0">
              <a:solidFill>
                <a:srgbClr val="0070C0"/>
              </a:solidFill>
            </a:endParaRPr>
          </a:p>
          <a:p>
            <a:r>
              <a:rPr kumimoji="1" lang="ja-JP" altLang="en-US" sz="2400" b="1" dirty="0"/>
              <a:t>ニュージャジー州　</a:t>
            </a:r>
            <a:r>
              <a:rPr kumimoji="1" lang="ja-JP" altLang="en-US" sz="2400" b="1" dirty="0">
                <a:solidFill>
                  <a:srgbClr val="0070C0"/>
                </a:solidFill>
              </a:rPr>
              <a:t>知事　シェリル</a:t>
            </a:r>
            <a:endParaRPr kumimoji="1" lang="en-US" altLang="ja-JP" sz="2400" b="1" dirty="0">
              <a:solidFill>
                <a:srgbClr val="0070C0"/>
              </a:solidFill>
            </a:endParaRPr>
          </a:p>
          <a:p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8B710CE-D8D8-5D85-92EA-4E35901313D2}"/>
              </a:ext>
            </a:extLst>
          </p:cNvPr>
          <p:cNvSpPr txBox="1"/>
          <p:nvPr/>
        </p:nvSpPr>
        <p:spPr>
          <a:xfrm>
            <a:off x="606808" y="6135615"/>
            <a:ext cx="6382603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200" b="1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トランプ大統領支持基盤の</a:t>
            </a:r>
            <a:r>
              <a:rPr lang="ja-JP" altLang="en-US" sz="2800" b="1" i="0" dirty="0">
                <a:solidFill>
                  <a:srgbClr val="0070C0"/>
                </a:solidFill>
                <a:effectLst/>
                <a:latin typeface="Segoe UI" panose="020B0502040204020203" pitchFamily="34" charset="0"/>
              </a:rPr>
              <a:t>「</a:t>
            </a:r>
            <a:r>
              <a:rPr lang="en-US" altLang="ja-JP" sz="2800" b="1" i="0" dirty="0">
                <a:solidFill>
                  <a:srgbClr val="0070C0"/>
                </a:solidFill>
                <a:effectLst/>
                <a:latin typeface="Segoe UI" panose="020B0502040204020203" pitchFamily="34" charset="0"/>
              </a:rPr>
              <a:t>MAGA</a:t>
            </a:r>
            <a:r>
              <a:rPr lang="ja-JP" altLang="en-US" sz="2800" b="1" i="0" dirty="0">
                <a:solidFill>
                  <a:srgbClr val="0070C0"/>
                </a:solidFill>
                <a:effectLst/>
                <a:latin typeface="Segoe UI" panose="020B0502040204020203" pitchFamily="34" charset="0"/>
              </a:rPr>
              <a:t>」派代表格の</a:t>
            </a:r>
            <a:r>
              <a:rPr lang="ja-JP" altLang="en-US" sz="2800" b="1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共和党・</a:t>
            </a:r>
            <a:endParaRPr lang="en-US" altLang="ja-JP" sz="2800" b="1" i="0" dirty="0">
              <a:solidFill>
                <a:srgbClr val="FF0000"/>
              </a:solidFill>
              <a:effectLst/>
              <a:latin typeface="Segoe UI" panose="020B0502040204020203" pitchFamily="34" charset="0"/>
            </a:endParaRPr>
          </a:p>
          <a:p>
            <a:r>
              <a:rPr lang="ja-JP" altLang="en-US" sz="2800" b="1" dirty="0">
                <a:solidFill>
                  <a:srgbClr val="FF0000"/>
                </a:solidFill>
                <a:latin typeface="Segoe UI" panose="020B0502040204020203" pitchFamily="34" charset="0"/>
                <a:ea typeface="HGP創英角ｺﾞｼｯｸUB" panose="020B0900000000000000" pitchFamily="50" charset="-128"/>
              </a:rPr>
              <a:t>　</a:t>
            </a:r>
            <a:r>
              <a:rPr lang="ja-JP" altLang="en-US" sz="2800" b="1" i="0" dirty="0">
                <a:solidFill>
                  <a:srgbClr val="00B050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グリーン</a:t>
            </a:r>
            <a:r>
              <a:rPr lang="ja-JP" altLang="en-US" sz="2800" b="1" i="0" dirty="0">
                <a:solidFill>
                  <a:srgbClr val="0070C0"/>
                </a:solidFill>
                <a:effectLst/>
                <a:latin typeface="Segoe UI" panose="020B0502040204020203" pitchFamily="34" charset="0"/>
              </a:rPr>
              <a:t>下院議員が議員辞職へ</a:t>
            </a:r>
            <a:r>
              <a:rPr lang="en-US" altLang="ja-JP" sz="2800" b="1" i="0" dirty="0">
                <a:solidFill>
                  <a:srgbClr val="0070C0"/>
                </a:solidFill>
                <a:effectLst/>
                <a:latin typeface="Segoe UI" panose="020B0502040204020203" pitchFamily="34" charset="0"/>
              </a:rPr>
              <a:t>…</a:t>
            </a:r>
            <a:r>
              <a:rPr lang="ja-JP" altLang="en-US" sz="2800" b="1" i="0" dirty="0">
                <a:solidFill>
                  <a:srgbClr val="0070C0"/>
                </a:solidFill>
                <a:effectLst/>
                <a:latin typeface="Segoe UI" panose="020B0502040204020203" pitchFamily="34" charset="0"/>
              </a:rPr>
              <a:t>　　</a:t>
            </a:r>
            <a:r>
              <a:rPr lang="ja-JP" altLang="en-US" sz="2800" b="1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理由は「トランプ大統領との対立」</a:t>
            </a:r>
            <a:r>
              <a:rPr lang="en-US" altLang="ja-JP" sz="2800" b="1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?</a:t>
            </a:r>
            <a:r>
              <a:rPr lang="ja-JP" altLang="en-US" sz="2800" b="1" dirty="0">
                <a:solidFill>
                  <a:srgbClr val="242424"/>
                </a:solidFill>
                <a:latin typeface="Segoe UI" panose="020B0502040204020203" pitchFamily="34" charset="0"/>
              </a:rPr>
              <a:t>　　　　　本当は「</a:t>
            </a:r>
            <a:r>
              <a:rPr lang="ja-JP" altLang="en-US" sz="2800" b="1" dirty="0">
                <a:solidFill>
                  <a:srgbClr val="FF0000"/>
                </a:solidFill>
                <a:latin typeface="Segoe UI" panose="020B0502040204020203" pitchFamily="34" charset="0"/>
              </a:rPr>
              <a:t>（魔が）</a:t>
            </a:r>
            <a:r>
              <a:rPr lang="ja-JP" altLang="en-US" sz="2800" b="1" dirty="0">
                <a:solidFill>
                  <a:srgbClr val="242424"/>
                </a:solidFill>
                <a:latin typeface="Segoe UI" panose="020B0502040204020203" pitchFamily="34" charset="0"/>
              </a:rPr>
              <a:t>さしたから」</a:t>
            </a:r>
            <a:endParaRPr lang="ja-JP" altLang="en-US" sz="2800" b="1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8C62C82-E3E8-042C-01F1-51FC280D0D2B}"/>
              </a:ext>
            </a:extLst>
          </p:cNvPr>
          <p:cNvSpPr txBox="1"/>
          <p:nvPr/>
        </p:nvSpPr>
        <p:spPr>
          <a:xfrm>
            <a:off x="125260" y="6085627"/>
            <a:ext cx="6495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b="1" dirty="0"/>
              <a:t>3</a:t>
            </a:r>
            <a:r>
              <a:rPr kumimoji="1" lang="ja-JP" altLang="en-US" dirty="0"/>
              <a:t>．</a:t>
            </a:r>
          </a:p>
        </p:txBody>
      </p:sp>
    </p:spTree>
    <p:extLst>
      <p:ext uri="{BB962C8B-B14F-4D97-AF65-F5344CB8AC3E}">
        <p14:creationId xmlns:p14="http://schemas.microsoft.com/office/powerpoint/2010/main" val="3883220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11" grpId="0"/>
      <p:bldP spid="10" grpId="0"/>
      <p:bldP spid="17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363</TotalTime>
  <Words>97</Words>
  <Application>Microsoft Office PowerPoint</Application>
  <PresentationFormat>画面に合わせる (4:3)</PresentationFormat>
  <Paragraphs>17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游ゴシック</vt:lpstr>
      <vt:lpstr>Arial</vt:lpstr>
      <vt:lpstr>Calibri</vt:lpstr>
      <vt:lpstr>Calibri Light</vt:lpstr>
      <vt:lpstr>Century</vt:lpstr>
      <vt:lpstr>Segoe UI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邦夫 三浦</dc:creator>
  <cp:lastModifiedBy>邦夫 三浦</cp:lastModifiedBy>
  <cp:revision>65</cp:revision>
  <cp:lastPrinted>2025-07-16T23:41:42Z</cp:lastPrinted>
  <dcterms:created xsi:type="dcterms:W3CDTF">2025-07-15T21:46:44Z</dcterms:created>
  <dcterms:modified xsi:type="dcterms:W3CDTF">2025-11-23T20:54:10Z</dcterms:modified>
</cp:coreProperties>
</file>