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346" r:id="rId2"/>
  </p:sldIdLst>
  <p:sldSz cx="6858000" cy="9144000" type="screen4x3"/>
  <p:notesSz cx="6742113" cy="98758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1" d="100"/>
          <a:sy n="61" d="100"/>
        </p:scale>
        <p:origin x="253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8971" y="0"/>
            <a:ext cx="2921582" cy="49550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A53547-03CC-4D5C-A68B-FB8C31621B78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22488" y="1235075"/>
            <a:ext cx="249713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4212" y="4752747"/>
            <a:ext cx="5393690" cy="388861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8971" y="9380333"/>
            <a:ext cx="2921582" cy="4955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41F838-519A-494D-8F57-A3F6C813E2C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1373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0AB6AF-7940-1E8F-92B4-FBFAD2E5B9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4DD5DAE-8FE8-452D-78FD-BFFEA8C8266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5F54370-F0E7-62FC-E29D-A6749A3BA0C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0C02E60-2DCE-6C95-5A97-F79A4321F73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43B2FB-8750-47EF-8A6B-DA41E0540A1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55078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7783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4204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0679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91363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64959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800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377533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27993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28117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9011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04007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CE4F6-A0E3-4471-8424-02D7DD3A7DB0}" type="datetimeFigureOut">
              <a:rPr kumimoji="1" lang="ja-JP" altLang="en-US" smtClean="0"/>
              <a:t>2025/9/22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281F43-EF1D-4AB1-81E5-33E8ECA57D3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74483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ABB8B-5948-82B1-8869-192172A407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08623C0-7569-7BEF-A552-3C7A14EDF176}"/>
              </a:ext>
            </a:extLst>
          </p:cNvPr>
          <p:cNvSpPr txBox="1"/>
          <p:nvPr/>
        </p:nvSpPr>
        <p:spPr>
          <a:xfrm>
            <a:off x="377052" y="0"/>
            <a:ext cx="610389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ja-JP" altLang="en-US" sz="2000" b="1" kern="100" dirty="0"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2025-09-24</a:t>
            </a:r>
            <a:r>
              <a:rPr lang="ja-JP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　</a:t>
            </a:r>
            <a:r>
              <a:rPr lang="en-US" altLang="ja-JP" sz="2000" b="1" kern="100" dirty="0">
                <a:effectLst/>
                <a:latin typeface="Century" panose="02040604050505020304" pitchFamily="18" charset="0"/>
                <a:ea typeface="ＭＳ 明朝" panose="02020609040205080304" pitchFamily="17" charset="-128"/>
                <a:cs typeface="Times New Roman" panose="02020603050405020304" pitchFamily="18" charset="0"/>
              </a:rPr>
              <a:t>Joke Salon </a:t>
            </a:r>
            <a:r>
              <a:rPr lang="ja-JP" altLang="en-US" sz="2000" b="1" kern="100" dirty="0">
                <a:effectLst/>
                <a:latin typeface="Century" panose="02040604050505020304" pitchFamily="18" charset="0"/>
                <a:ea typeface="HGP創英角ｺﾞｼｯｸUB" panose="020B0900000000000000" pitchFamily="50" charset="-128"/>
                <a:cs typeface="Times New Roman" panose="02020603050405020304" pitchFamily="18" charset="0"/>
              </a:rPr>
              <a:t>　　　　　　　　　　</a:t>
            </a:r>
            <a:endParaRPr lang="en-US" altLang="ja-JP" sz="2000" b="1" kern="100" dirty="0">
              <a:effectLst/>
              <a:latin typeface="Century" panose="02040604050505020304" pitchFamily="18" charset="0"/>
              <a:ea typeface="HGP創英角ｺﾞｼｯｸUB" panose="020B0900000000000000" pitchFamily="50" charset="-128"/>
              <a:cs typeface="Times New Roman" panose="02020603050405020304" pitchFamily="18" charset="0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2799BA0-37B7-9B5E-31B2-40DF5CA3622D}"/>
              </a:ext>
            </a:extLst>
          </p:cNvPr>
          <p:cNvSpPr txBox="1"/>
          <p:nvPr/>
        </p:nvSpPr>
        <p:spPr>
          <a:xfrm flipH="1">
            <a:off x="1673992" y="425127"/>
            <a:ext cx="53154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000" b="1" u="sng" dirty="0"/>
              <a:t>ジージが孫に話す時事解説</a:t>
            </a:r>
            <a:r>
              <a:rPr kumimoji="1" lang="en-US" altLang="ja-JP" sz="2000" b="1" u="sng" dirty="0"/>
              <a:t> </a:t>
            </a:r>
            <a:endParaRPr kumimoji="1" lang="ja-JP" altLang="en-US" sz="2000" b="1" u="sng" dirty="0"/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AACBE71B-0B3D-B1AD-B9FE-9E559A06F182}"/>
              </a:ext>
            </a:extLst>
          </p:cNvPr>
          <p:cNvSpPr txBox="1"/>
          <p:nvPr/>
        </p:nvSpPr>
        <p:spPr>
          <a:xfrm>
            <a:off x="4975120" y="8774668"/>
            <a:ext cx="18004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/>
              <a:t>【</a:t>
            </a:r>
            <a:r>
              <a:rPr kumimoji="1" lang="ja-JP" altLang="en-US" b="1" dirty="0"/>
              <a:t>三浦　邦夫</a:t>
            </a:r>
            <a:r>
              <a:rPr kumimoji="1" lang="en-US" altLang="ja-JP" b="1" dirty="0"/>
              <a:t>】</a:t>
            </a:r>
            <a:endParaRPr kumimoji="1" lang="ja-JP" altLang="en-US" b="1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B76D52E-F5B3-2D5D-CB9B-E47CDBA925B9}"/>
              </a:ext>
            </a:extLst>
          </p:cNvPr>
          <p:cNvSpPr txBox="1"/>
          <p:nvPr/>
        </p:nvSpPr>
        <p:spPr>
          <a:xfrm>
            <a:off x="-100208" y="781596"/>
            <a:ext cx="737311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600" b="1" u="sng" dirty="0"/>
              <a:t> トランプ</a:t>
            </a:r>
            <a:r>
              <a:rPr kumimoji="1" lang="ja-JP" altLang="en-US" sz="3600" b="1" u="sng"/>
              <a:t>官公庁名を「？改名！」</a:t>
            </a:r>
            <a:endParaRPr kumimoji="1" lang="ja-JP" altLang="en-US" sz="3600" b="1" u="sng" dirty="0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002470C-E70C-247A-4AD8-6E1241A1089D}"/>
              </a:ext>
            </a:extLst>
          </p:cNvPr>
          <p:cNvSpPr txBox="1"/>
          <p:nvPr/>
        </p:nvSpPr>
        <p:spPr>
          <a:xfrm>
            <a:off x="983008" y="2601698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ja-JP" altLang="en-US" sz="3200"/>
          </a:p>
        </p:txBody>
      </p:sp>
      <p:sp>
        <p:nvSpPr>
          <p:cNvPr id="17" name="四角形: 角を丸くする 16">
            <a:extLst>
              <a:ext uri="{FF2B5EF4-FFF2-40B4-BE49-F238E27FC236}">
                <a16:creationId xmlns:a16="http://schemas.microsoft.com/office/drawing/2014/main" id="{17D9A8EB-DA82-F00C-1592-49065AE364C9}"/>
              </a:ext>
            </a:extLst>
          </p:cNvPr>
          <p:cNvSpPr/>
          <p:nvPr/>
        </p:nvSpPr>
        <p:spPr>
          <a:xfrm>
            <a:off x="125260" y="1476147"/>
            <a:ext cx="6633586" cy="7236090"/>
          </a:xfrm>
          <a:prstGeom prst="roundRect">
            <a:avLst/>
          </a:prstGeom>
          <a:noFill/>
          <a:ln w="57150"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国内パッケージツアー旅行券</a:t>
            </a:r>
            <a:endParaRPr kumimoji="1" lang="ja-JP" altLang="en-US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888D1C7-8901-2E3B-5E02-429F495DD88F}"/>
              </a:ext>
            </a:extLst>
          </p:cNvPr>
          <p:cNvSpPr txBox="1"/>
          <p:nvPr/>
        </p:nvSpPr>
        <p:spPr>
          <a:xfrm>
            <a:off x="349817" y="1854741"/>
            <a:ext cx="3877985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国防</a:t>
            </a:r>
            <a:r>
              <a:rPr kumimoji="1" lang="ja-JP" altLang="en-US" sz="3200" b="1"/>
              <a:t>総省　</a:t>
            </a:r>
            <a:r>
              <a:rPr kumimoji="1" lang="ja-JP" altLang="en-US" b="1"/>
              <a:t>防ぐだけ</a:t>
            </a:r>
            <a:endParaRPr kumimoji="1" lang="en-US" altLang="ja-JP" b="1" dirty="0"/>
          </a:p>
          <a:p>
            <a:r>
              <a:rPr kumimoji="1" lang="ja-JP" altLang="en-US" b="1" dirty="0"/>
              <a:t>　　　　　　　　　　でなく闘おう</a:t>
            </a:r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61D9F6EF-0057-0A83-FBDB-C35BED00BE2A}"/>
              </a:ext>
            </a:extLst>
          </p:cNvPr>
          <p:cNvSpPr/>
          <p:nvPr/>
        </p:nvSpPr>
        <p:spPr>
          <a:xfrm>
            <a:off x="4319596" y="1941765"/>
            <a:ext cx="651353" cy="538619"/>
          </a:xfrm>
          <a:prstGeom prst="rightArrow">
            <a:avLst/>
          </a:prstGeom>
          <a:solidFill>
            <a:srgbClr val="00B05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E897A40-90FD-C8F6-F7E6-48DBCE42A182}"/>
              </a:ext>
            </a:extLst>
          </p:cNvPr>
          <p:cNvSpPr txBox="1"/>
          <p:nvPr/>
        </p:nvSpPr>
        <p:spPr>
          <a:xfrm>
            <a:off x="5150484" y="1964429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戦争省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B9912F2-DD12-8602-9CE6-F1FD7238F5DF}"/>
              </a:ext>
            </a:extLst>
          </p:cNvPr>
          <p:cNvSpPr txBox="1"/>
          <p:nvPr/>
        </p:nvSpPr>
        <p:spPr>
          <a:xfrm>
            <a:off x="216190" y="3608410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財務省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BF3D68E4-0A99-CEEB-D62E-39DE0FEA1F9F}"/>
              </a:ext>
            </a:extLst>
          </p:cNvPr>
          <p:cNvSpPr txBox="1"/>
          <p:nvPr/>
        </p:nvSpPr>
        <p:spPr>
          <a:xfrm>
            <a:off x="4959711" y="3634142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罪無省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6BAF5EE6-A99B-3F97-5BF1-3ED1FCE38326}"/>
              </a:ext>
            </a:extLst>
          </p:cNvPr>
          <p:cNvSpPr txBox="1"/>
          <p:nvPr/>
        </p:nvSpPr>
        <p:spPr>
          <a:xfrm>
            <a:off x="253125" y="4580207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司法省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8E3BAF36-569D-046A-4D91-1CF10FB86599}"/>
              </a:ext>
            </a:extLst>
          </p:cNvPr>
          <p:cNvSpPr txBox="1"/>
          <p:nvPr/>
        </p:nvSpPr>
        <p:spPr>
          <a:xfrm>
            <a:off x="4176268" y="4532404"/>
            <a:ext cx="223651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　し放題省</a:t>
            </a: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483D5AA1-9715-7174-E1A6-722AF52EDE60}"/>
              </a:ext>
            </a:extLst>
          </p:cNvPr>
          <p:cNvSpPr txBox="1"/>
          <p:nvPr/>
        </p:nvSpPr>
        <p:spPr>
          <a:xfrm>
            <a:off x="275122" y="5598534"/>
            <a:ext cx="141577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労働省</a:t>
            </a:r>
          </a:p>
        </p:txBody>
      </p:sp>
      <p:sp>
        <p:nvSpPr>
          <p:cNvPr id="27" name="矢印: 右 26">
            <a:extLst>
              <a:ext uri="{FF2B5EF4-FFF2-40B4-BE49-F238E27FC236}">
                <a16:creationId xmlns:a16="http://schemas.microsoft.com/office/drawing/2014/main" id="{2553843F-E236-FFDA-BB79-32666DC3A54E}"/>
              </a:ext>
            </a:extLst>
          </p:cNvPr>
          <p:cNvSpPr/>
          <p:nvPr/>
        </p:nvSpPr>
        <p:spPr>
          <a:xfrm>
            <a:off x="4165657" y="5703814"/>
            <a:ext cx="486535" cy="359004"/>
          </a:xfrm>
          <a:prstGeom prst="rightArrow">
            <a:avLst>
              <a:gd name="adj1" fmla="val 50000"/>
              <a:gd name="adj2" fmla="val 56978"/>
            </a:avLst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31C17A82-AD8D-C381-783F-28A4C8D2DAF7}"/>
              </a:ext>
            </a:extLst>
          </p:cNvPr>
          <p:cNvSpPr txBox="1"/>
          <p:nvPr/>
        </p:nvSpPr>
        <p:spPr>
          <a:xfrm>
            <a:off x="4949537" y="5378888"/>
            <a:ext cx="126188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/>
              <a:t>ロード</a:t>
            </a:r>
            <a:endParaRPr kumimoji="1" lang="en-US" altLang="ja-JP" sz="2800" b="1" dirty="0"/>
          </a:p>
          <a:p>
            <a:r>
              <a:rPr kumimoji="1" lang="ja-JP" altLang="en-US" sz="2800" b="1" dirty="0"/>
              <a:t>ショウ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19E6243-CD8B-AE79-9097-3A085FB63968}"/>
              </a:ext>
            </a:extLst>
          </p:cNvPr>
          <p:cNvSpPr txBox="1"/>
          <p:nvPr/>
        </p:nvSpPr>
        <p:spPr>
          <a:xfrm>
            <a:off x="287993" y="6646222"/>
            <a:ext cx="600677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内務省</a:t>
            </a:r>
            <a:r>
              <a:rPr kumimoji="1" lang="ja-JP" altLang="en-US" b="1" dirty="0"/>
              <a:t>（刑務所を</a:t>
            </a:r>
            <a:r>
              <a:rPr kumimoji="1" lang="ja-JP" altLang="en-US" sz="2000" b="1" dirty="0"/>
              <a:t>廃止する）　　</a:t>
            </a:r>
            <a:r>
              <a:rPr kumimoji="1" lang="ja-JP" altLang="en-US" sz="3200" b="1" dirty="0"/>
              <a:t>　無務所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65DBFF6-F067-FC37-20C5-F771B45F271C}"/>
              </a:ext>
            </a:extLst>
          </p:cNvPr>
          <p:cNvSpPr txBox="1"/>
          <p:nvPr/>
        </p:nvSpPr>
        <p:spPr>
          <a:xfrm>
            <a:off x="315864" y="7466438"/>
            <a:ext cx="182614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ホワイト</a:t>
            </a:r>
            <a:endParaRPr kumimoji="1" lang="en-US" altLang="ja-JP" sz="3200" b="1" dirty="0"/>
          </a:p>
          <a:p>
            <a:r>
              <a:rPr kumimoji="1" lang="ja-JP" altLang="en-US" sz="3200" b="1" dirty="0"/>
              <a:t>　ハウス</a:t>
            </a: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0BB749EC-65BF-3F15-554D-35BD5ED7F0CF}"/>
              </a:ext>
            </a:extLst>
          </p:cNvPr>
          <p:cNvSpPr txBox="1"/>
          <p:nvPr/>
        </p:nvSpPr>
        <p:spPr>
          <a:xfrm>
            <a:off x="3970372" y="7657096"/>
            <a:ext cx="223651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/>
              <a:t>ゴールド</a:t>
            </a:r>
            <a:endParaRPr kumimoji="1" lang="en-US" altLang="ja-JP" sz="3200" b="1" dirty="0"/>
          </a:p>
          <a:p>
            <a:r>
              <a:rPr kumimoji="1" lang="ja-JP" altLang="en-US" sz="3200" b="1" dirty="0"/>
              <a:t>　　ハウス</a:t>
            </a:r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9EF4B875-67F5-F8CE-FA7F-BCF63155AC4F}"/>
              </a:ext>
            </a:extLst>
          </p:cNvPr>
          <p:cNvCxnSpPr/>
          <p:nvPr/>
        </p:nvCxnSpPr>
        <p:spPr>
          <a:xfrm>
            <a:off x="377052" y="2818929"/>
            <a:ext cx="6103895" cy="0"/>
          </a:xfrm>
          <a:prstGeom prst="line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8D62190-672B-5B26-19CC-A1FA27121BDE}"/>
              </a:ext>
            </a:extLst>
          </p:cNvPr>
          <p:cNvSpPr txBox="1"/>
          <p:nvPr/>
        </p:nvSpPr>
        <p:spPr>
          <a:xfrm>
            <a:off x="1631962" y="3048929"/>
            <a:ext cx="39485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（以下　未発表　変更可能性あり）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15B71A5-C3F9-9906-129A-439BB65345AD}"/>
              </a:ext>
            </a:extLst>
          </p:cNvPr>
          <p:cNvSpPr txBox="1"/>
          <p:nvPr/>
        </p:nvSpPr>
        <p:spPr>
          <a:xfrm>
            <a:off x="1685378" y="3792496"/>
            <a:ext cx="2492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（政治献金は無罪に）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EC76D8FF-6C8B-0AE2-90F5-5D7C63E49DDA}"/>
              </a:ext>
            </a:extLst>
          </p:cNvPr>
          <p:cNvSpPr txBox="1"/>
          <p:nvPr/>
        </p:nvSpPr>
        <p:spPr>
          <a:xfrm>
            <a:off x="1452445" y="4681251"/>
            <a:ext cx="27238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（何をやっても無罪に）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0C59929-748E-35AB-D736-0D1CD5A524B6}"/>
              </a:ext>
            </a:extLst>
          </p:cNvPr>
          <p:cNvSpPr txBox="1"/>
          <p:nvPr/>
        </p:nvSpPr>
        <p:spPr>
          <a:xfrm>
            <a:off x="1414893" y="5718005"/>
            <a:ext cx="29546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（いつでも映画が見れる）</a:t>
            </a:r>
          </a:p>
        </p:txBody>
      </p:sp>
      <p:sp>
        <p:nvSpPr>
          <p:cNvPr id="34" name="矢印: 右 33">
            <a:extLst>
              <a:ext uri="{FF2B5EF4-FFF2-40B4-BE49-F238E27FC236}">
                <a16:creationId xmlns:a16="http://schemas.microsoft.com/office/drawing/2014/main" id="{8939BCDE-9125-D990-17C6-6180C0EE17A3}"/>
              </a:ext>
            </a:extLst>
          </p:cNvPr>
          <p:cNvSpPr/>
          <p:nvPr/>
        </p:nvSpPr>
        <p:spPr>
          <a:xfrm>
            <a:off x="4192043" y="4691579"/>
            <a:ext cx="486535" cy="35900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38" name="矢印: 右 37">
            <a:extLst>
              <a:ext uri="{FF2B5EF4-FFF2-40B4-BE49-F238E27FC236}">
                <a16:creationId xmlns:a16="http://schemas.microsoft.com/office/drawing/2014/main" id="{01C3117B-6C0A-3994-14C6-CA680990BF20}"/>
              </a:ext>
            </a:extLst>
          </p:cNvPr>
          <p:cNvSpPr/>
          <p:nvPr/>
        </p:nvSpPr>
        <p:spPr>
          <a:xfrm>
            <a:off x="4227802" y="6753485"/>
            <a:ext cx="486535" cy="35900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39" name="矢印: 右 38">
            <a:extLst>
              <a:ext uri="{FF2B5EF4-FFF2-40B4-BE49-F238E27FC236}">
                <a16:creationId xmlns:a16="http://schemas.microsoft.com/office/drawing/2014/main" id="{1C149796-A984-C4EA-80F8-E5F6C5854BFA}"/>
              </a:ext>
            </a:extLst>
          </p:cNvPr>
          <p:cNvSpPr/>
          <p:nvPr/>
        </p:nvSpPr>
        <p:spPr>
          <a:xfrm>
            <a:off x="4242211" y="3832539"/>
            <a:ext cx="486535" cy="35900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sp>
        <p:nvSpPr>
          <p:cNvPr id="40" name="矢印: 右 39">
            <a:extLst>
              <a:ext uri="{FF2B5EF4-FFF2-40B4-BE49-F238E27FC236}">
                <a16:creationId xmlns:a16="http://schemas.microsoft.com/office/drawing/2014/main" id="{9DFBCB21-EDEF-420E-F24C-9FC99205D8B1}"/>
              </a:ext>
            </a:extLst>
          </p:cNvPr>
          <p:cNvSpPr/>
          <p:nvPr/>
        </p:nvSpPr>
        <p:spPr>
          <a:xfrm>
            <a:off x="2931873" y="7606806"/>
            <a:ext cx="486535" cy="359004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/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4E8FB806-1779-02C3-E068-1626FA8E192B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prstClr val="black"/>
              <a:schemeClr val="accent4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 rot="10800000" flipV="1">
            <a:off x="2728586" y="8014030"/>
            <a:ext cx="1096391" cy="6310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3220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11" grpId="0"/>
      <p:bldP spid="10" grpId="0"/>
      <p:bldP spid="1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307</TotalTime>
  <Words>90</Words>
  <Application>Microsoft Office PowerPoint</Application>
  <PresentationFormat>画面に合わせる (4:3)</PresentationFormat>
  <Paragraphs>25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Arial</vt:lpstr>
      <vt:lpstr>Calibri</vt:lpstr>
      <vt:lpstr>Calibri Light</vt:lpstr>
      <vt:lpstr>Century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邦夫 三浦</dc:creator>
  <cp:lastModifiedBy>邦夫 三浦</cp:lastModifiedBy>
  <cp:revision>56</cp:revision>
  <cp:lastPrinted>2025-07-16T23:41:42Z</cp:lastPrinted>
  <dcterms:created xsi:type="dcterms:W3CDTF">2025-07-15T21:46:44Z</dcterms:created>
  <dcterms:modified xsi:type="dcterms:W3CDTF">2025-09-21T17:46:49Z</dcterms:modified>
</cp:coreProperties>
</file>