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6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3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1235075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B6AF-7940-1E8F-92B4-FBFAD2E5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5DAE-8FE8-452D-78FD-BFFEA8C82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F54370-F0E7-62FC-E29D-A6749A3BA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02E60-2DCE-6C95-5A97-F79A4321F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50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2025/8/23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BB8B-5948-82B1-8869-192172A4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08623C0-7569-7BEF-A552-3C7A14EDF176}"/>
              </a:ext>
            </a:extLst>
          </p:cNvPr>
          <p:cNvSpPr txBox="1"/>
          <p:nvPr/>
        </p:nvSpPr>
        <p:spPr>
          <a:xfrm>
            <a:off x="377052" y="0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2025-08-27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799BA0-37B7-9B5E-31B2-40DF5CA3622D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ACBE71B-0B3D-B1AD-B9FE-9E559A06F182}"/>
              </a:ext>
            </a:extLst>
          </p:cNvPr>
          <p:cNvSpPr txBox="1"/>
          <p:nvPr/>
        </p:nvSpPr>
        <p:spPr>
          <a:xfrm>
            <a:off x="5150484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D52E-F5B3-2D5D-CB9B-E47CDBA925B9}"/>
              </a:ext>
            </a:extLst>
          </p:cNvPr>
          <p:cNvSpPr txBox="1"/>
          <p:nvPr/>
        </p:nvSpPr>
        <p:spPr>
          <a:xfrm>
            <a:off x="377052" y="781596"/>
            <a:ext cx="689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世界は右に動いている？！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02470C-E70C-247A-4AD8-6E1241A1089D}"/>
              </a:ext>
            </a:extLst>
          </p:cNvPr>
          <p:cNvSpPr txBox="1"/>
          <p:nvPr/>
        </p:nvSpPr>
        <p:spPr>
          <a:xfrm>
            <a:off x="983008" y="2601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7D9A8EB-DA82-F00C-1592-49065AE364C9}"/>
              </a:ext>
            </a:extLst>
          </p:cNvPr>
          <p:cNvSpPr/>
          <p:nvPr/>
        </p:nvSpPr>
        <p:spPr>
          <a:xfrm>
            <a:off x="125260" y="1476147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国内パッケージツアー旅行券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7BA0EF4-B2E3-0D21-E785-258491A7BB2F}"/>
              </a:ext>
            </a:extLst>
          </p:cNvPr>
          <p:cNvSpPr txBox="1"/>
          <p:nvPr/>
        </p:nvSpPr>
        <p:spPr>
          <a:xfrm>
            <a:off x="125260" y="1557535"/>
            <a:ext cx="6890258" cy="3731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　　最近の参議院選挙でも、</a:t>
            </a:r>
            <a:endParaRPr lang="en-US" altLang="ja-JP" sz="2400" b="1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r>
              <a:rPr lang="ja-JP" altLang="en-US" sz="24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「日本人ファースト」などの右寄りの政党が　　</a:t>
            </a:r>
            <a:endParaRPr lang="en-US" altLang="ja-JP" sz="2400" b="1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</a:t>
            </a:r>
            <a:r>
              <a:rPr lang="ja-JP" altLang="en-US" sz="24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勝利する傾向が見られた。</a:t>
            </a:r>
            <a:endParaRPr lang="en-US" altLang="ja-JP" sz="2400" b="1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endParaRPr lang="en-US" altLang="ja-JP" sz="105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欧州でも各国で「極右政党」が勢力を伸ばした。</a:t>
            </a:r>
            <a:endParaRPr lang="en-US" altLang="ja-JP" sz="24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フランス</a:t>
            </a:r>
            <a:r>
              <a:rPr lang="en-US" altLang="ja-JP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RN,</a:t>
            </a:r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ドイツ</a:t>
            </a:r>
            <a:r>
              <a:rPr lang="en-US" altLang="ja-JP" sz="2400" b="1" dirty="0" err="1">
                <a:solidFill>
                  <a:srgbClr val="242424"/>
                </a:solidFill>
                <a:latin typeface="Segoe UI" panose="020B0502040204020203" pitchFamily="34" charset="0"/>
              </a:rPr>
              <a:t>AfD</a:t>
            </a:r>
            <a:r>
              <a:rPr lang="en-US" altLang="ja-JP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,</a:t>
            </a:r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イタリア</a:t>
            </a:r>
            <a:r>
              <a:rPr lang="en-US" altLang="ja-JP" sz="2400" b="1" dirty="0" err="1">
                <a:solidFill>
                  <a:srgbClr val="242424"/>
                </a:solidFill>
                <a:latin typeface="Segoe UI" panose="020B0502040204020203" pitchFamily="34" charset="0"/>
              </a:rPr>
              <a:t>Fdl</a:t>
            </a:r>
            <a:endParaRPr lang="en-US" altLang="ja-JP" sz="24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オランダ</a:t>
            </a:r>
            <a:r>
              <a:rPr lang="en-US" altLang="ja-JP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PVV,</a:t>
            </a:r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　オーストリア</a:t>
            </a:r>
            <a:r>
              <a:rPr lang="en-US" altLang="ja-JP" sz="2400" b="1">
                <a:solidFill>
                  <a:srgbClr val="242424"/>
                </a:solidFill>
                <a:latin typeface="Segoe UI" panose="020B0502040204020203" pitchFamily="34" charset="0"/>
              </a:rPr>
              <a:t>FPO</a:t>
            </a:r>
            <a:r>
              <a:rPr lang="ja-JP" altLang="en-US" sz="2400" b="1">
                <a:solidFill>
                  <a:srgbClr val="242424"/>
                </a:solidFill>
                <a:latin typeface="Segoe UI" panose="020B0502040204020203" pitchFamily="34" charset="0"/>
              </a:rPr>
              <a:t>な</a:t>
            </a:r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ど</a:t>
            </a:r>
            <a:endParaRPr lang="en-US" altLang="ja-JP" sz="24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endParaRPr lang="en-US" altLang="ja-JP" sz="10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r>
              <a:rPr lang="ja-JP" altLang="en-US" sz="2400" b="1" dirty="0">
                <a:solidFill>
                  <a:srgbClr val="242424"/>
                </a:solidFill>
                <a:latin typeface="Segoe UI" panose="020B0502040204020203" pitchFamily="34" charset="0"/>
              </a:rPr>
              <a:t>米国でも、時間と金のかかる「民主主義」より「君主制」をという「テックライト」が台頭中。</a:t>
            </a:r>
            <a:endParaRPr lang="en-US" altLang="ja-JP" sz="2400" b="1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endParaRPr lang="en-US" altLang="ja-JP" sz="2400" b="1" dirty="0">
              <a:solidFill>
                <a:srgbClr val="242424"/>
              </a:solidFill>
              <a:latin typeface="Segoe UI" panose="020B0502040204020203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B88757C-5204-4389-A7CD-637A6C1E1FEA}"/>
              </a:ext>
            </a:extLst>
          </p:cNvPr>
          <p:cNvSpPr txBox="1"/>
          <p:nvPr/>
        </p:nvSpPr>
        <p:spPr>
          <a:xfrm>
            <a:off x="167720" y="5015585"/>
            <a:ext cx="65197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00" b="1" dirty="0"/>
              <a:t>日本では政府一丸となり対抗策を立案中？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0C74C6D-27D6-4207-C11A-D3E542609CC2}"/>
              </a:ext>
            </a:extLst>
          </p:cNvPr>
          <p:cNvSpPr/>
          <p:nvPr/>
        </p:nvSpPr>
        <p:spPr>
          <a:xfrm>
            <a:off x="218322" y="4913269"/>
            <a:ext cx="6418530" cy="5887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9F5516-5CB2-F352-15AF-DA8E44D4B903}"/>
              </a:ext>
            </a:extLst>
          </p:cNvPr>
          <p:cNvSpPr txBox="1"/>
          <p:nvPr/>
        </p:nvSpPr>
        <p:spPr>
          <a:xfrm>
            <a:off x="167720" y="5627766"/>
            <a:ext cx="6647974" cy="30239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＜基本方針＞</a:t>
            </a:r>
            <a:r>
              <a:rPr kumimoji="1" lang="ja-JP" altLang="en-US" sz="2400" b="1" u="sng" dirty="0"/>
              <a:t>可能な限り「右」を使わない。</a:t>
            </a:r>
            <a:endParaRPr kumimoji="1" lang="en-US" altLang="ja-JP" sz="2400" b="1" u="sng" dirty="0"/>
          </a:p>
          <a:p>
            <a:endParaRPr kumimoji="1" lang="en-US" altLang="ja-JP" sz="1050" b="1" dirty="0"/>
          </a:p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文科省</a:t>
            </a:r>
            <a:r>
              <a:rPr kumimoji="1" lang="en-US" altLang="ja-JP" b="1" dirty="0"/>
              <a:t>】</a:t>
            </a:r>
            <a:r>
              <a:rPr kumimoji="1" lang="ja-JP" altLang="en-US" b="1" dirty="0"/>
              <a:t>　偉人は「左」を教育：「丹下左膳」「左甚五郎」</a:t>
            </a:r>
            <a:endParaRPr kumimoji="1" lang="en-US" altLang="ja-JP" b="1" dirty="0"/>
          </a:p>
          <a:p>
            <a:r>
              <a:rPr kumimoji="1" lang="ja-JP" altLang="en-US" b="1" dirty="0"/>
              <a:t>　　　　　　’右’表現を</a:t>
            </a:r>
            <a:r>
              <a:rPr kumimoji="1" lang="en-US" altLang="ja-JP" b="1" dirty="0"/>
              <a:t>’</a:t>
            </a:r>
            <a:r>
              <a:rPr kumimoji="1" lang="ja-JP" altLang="en-US" b="1" dirty="0"/>
              <a:t>上’に　　：「右に出るものは」</a:t>
            </a:r>
            <a:r>
              <a:rPr kumimoji="1" lang="en-US" altLang="ja-JP" b="1" dirty="0"/>
              <a:t>X</a:t>
            </a:r>
          </a:p>
          <a:p>
            <a:r>
              <a:rPr kumimoji="1" lang="ja-JP" altLang="en-US" b="1" dirty="0"/>
              <a:t>　　　　　　　　　　　　　　　　「上に出るものは」〇</a:t>
            </a:r>
            <a:endParaRPr kumimoji="1" lang="en-US" altLang="ja-JP" b="1" dirty="0"/>
          </a:p>
          <a:p>
            <a:endParaRPr kumimoji="1" lang="en-US" altLang="ja-JP" b="1" dirty="0"/>
          </a:p>
          <a:p>
            <a:r>
              <a:rPr kumimoji="1" lang="ja-JP" altLang="en-US" sz="1050" b="1" dirty="0"/>
              <a:t>　　</a:t>
            </a:r>
            <a:r>
              <a:rPr kumimoji="1" lang="ja-JP" altLang="en-US" b="1" dirty="0"/>
              <a:t>　　　　　　　　　</a:t>
            </a:r>
            <a:endParaRPr kumimoji="1" lang="en-US" altLang="ja-JP" b="1" dirty="0"/>
          </a:p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国交省</a:t>
            </a:r>
            <a:r>
              <a:rPr kumimoji="1" lang="en-US" altLang="ja-JP" b="1" dirty="0"/>
              <a:t>】</a:t>
            </a:r>
            <a:r>
              <a:rPr kumimoji="1" lang="ja-JP" altLang="en-US" b="1" dirty="0"/>
              <a:t>　自動車規格変更：</a:t>
            </a:r>
            <a:r>
              <a:rPr kumimoji="1" lang="en-US" altLang="ja-JP" sz="2800" b="1" dirty="0"/>
              <a:t>【LTOC】</a:t>
            </a:r>
          </a:p>
          <a:p>
            <a:r>
              <a:rPr kumimoji="1" lang="ja-JP" altLang="en-US" sz="2000" b="1" dirty="0"/>
              <a:t>　　　　　　</a:t>
            </a:r>
            <a:r>
              <a:rPr kumimoji="1" lang="ja-JP" altLang="en-US" b="1" dirty="0"/>
              <a:t>（</a:t>
            </a:r>
            <a:r>
              <a:rPr kumimoji="1" lang="en-US" altLang="ja-JP" b="1" dirty="0"/>
              <a:t>Left Turn Only Car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r>
              <a:rPr kumimoji="1" lang="ja-JP" altLang="en-US" b="1" dirty="0"/>
              <a:t>　　「直進はできるが左折しかできない車」</a:t>
            </a:r>
            <a:endParaRPr kumimoji="1" lang="en-US" altLang="ja-JP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1B6E5C1-BA84-4994-8884-A2C1074C2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383" y="7127598"/>
            <a:ext cx="1501874" cy="126083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0AFCBA0-3EFA-ED91-3AD6-DDE9B2C9F8B5}"/>
              </a:ext>
            </a:extLst>
          </p:cNvPr>
          <p:cNvSpPr txBox="1"/>
          <p:nvPr/>
        </p:nvSpPr>
        <p:spPr>
          <a:xfrm>
            <a:off x="167720" y="7046899"/>
            <a:ext cx="50092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警察庁</a:t>
            </a:r>
            <a:r>
              <a:rPr kumimoji="1" lang="en-US" altLang="ja-JP" b="1" dirty="0"/>
              <a:t>】</a:t>
            </a:r>
            <a:r>
              <a:rPr kumimoji="1" lang="ja-JP" altLang="en-US" b="1" dirty="0"/>
              <a:t>　全国の交差点を右折禁止とする。</a:t>
            </a:r>
          </a:p>
        </p:txBody>
      </p:sp>
    </p:spTree>
    <p:extLst>
      <p:ext uri="{BB962C8B-B14F-4D97-AF65-F5344CB8AC3E}">
        <p14:creationId xmlns:p14="http://schemas.microsoft.com/office/powerpoint/2010/main" val="388322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1" grpId="0"/>
      <p:bldP spid="10" grpId="0"/>
      <p:bldP spid="1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235</TotalTime>
  <Words>354</Words>
  <Application>Microsoft Office PowerPoint</Application>
  <PresentationFormat>画面に合わせる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Century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41</cp:revision>
  <cp:lastPrinted>2025-07-16T23:41:42Z</cp:lastPrinted>
  <dcterms:created xsi:type="dcterms:W3CDTF">2025-07-15T21:46:44Z</dcterms:created>
  <dcterms:modified xsi:type="dcterms:W3CDTF">2025-08-22T17:00:02Z</dcterms:modified>
</cp:coreProperties>
</file>