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46" r:id="rId2"/>
  </p:sldIdLst>
  <p:sldSz cx="6858000" cy="9144000" type="screen4x3"/>
  <p:notesSz cx="9875838" cy="674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Rg st="1" end="2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61" d="100"/>
          <a:sy n="61" d="100"/>
        </p:scale>
        <p:origin x="2539" y="4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80383" cy="338462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3127" y="0"/>
            <a:ext cx="4280382" cy="338462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4638" y="842963"/>
            <a:ext cx="1706562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886" y="3244676"/>
            <a:ext cx="7902067" cy="2654537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03651"/>
            <a:ext cx="4280383" cy="338462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3127" y="6403651"/>
            <a:ext cx="4280382" cy="338462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AB6AF-7940-1E8F-92B4-FBFAD2E5B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4DD5DAE-8FE8-452D-78FD-BFFEA8C82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F54370-F0E7-62FC-E29D-A6749A3BA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02E60-2DCE-6C95-5A97-F79A4321F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ABB8B-5948-82B1-8869-192172A4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08623C0-7569-7BEF-A552-3C7A14EDF176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2025-06-25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799BA0-37B7-9B5E-31B2-40DF5CA3622D}"/>
              </a:ext>
            </a:extLst>
          </p:cNvPr>
          <p:cNvSpPr txBox="1"/>
          <p:nvPr/>
        </p:nvSpPr>
        <p:spPr>
          <a:xfrm flipH="1">
            <a:off x="1013173" y="431763"/>
            <a:ext cx="531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ジージが孫に話す時事解説</a:t>
            </a:r>
            <a:r>
              <a:rPr kumimoji="1" lang="en-US" altLang="ja-JP" sz="2800" b="1" u="sng" dirty="0"/>
              <a:t> </a:t>
            </a:r>
            <a:endParaRPr kumimoji="1" lang="ja-JP" altLang="en-US" sz="2800" b="1" u="sng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CBE71B-0B3D-B1AD-B9FE-9E559A06F182}"/>
              </a:ext>
            </a:extLst>
          </p:cNvPr>
          <p:cNvSpPr txBox="1"/>
          <p:nvPr/>
        </p:nvSpPr>
        <p:spPr>
          <a:xfrm>
            <a:off x="5150484" y="87746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6D52E-F5B3-2D5D-CB9B-E47CDBA925B9}"/>
              </a:ext>
            </a:extLst>
          </p:cNvPr>
          <p:cNvSpPr txBox="1"/>
          <p:nvPr/>
        </p:nvSpPr>
        <p:spPr>
          <a:xfrm>
            <a:off x="222958" y="791448"/>
            <a:ext cx="6895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u="sng" dirty="0"/>
              <a:t> トランプが　”</a:t>
            </a:r>
            <a:r>
              <a:rPr kumimoji="1" lang="en-US" altLang="ja-JP" sz="4400" b="1" u="sng" dirty="0"/>
              <a:t>XX</a:t>
            </a:r>
            <a:r>
              <a:rPr kumimoji="1" lang="ja-JP" altLang="en-US" sz="3600" b="1" u="sng" dirty="0"/>
              <a:t>！”だって！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02470C-E70C-247A-4AD8-6E1241A1089D}"/>
              </a:ext>
            </a:extLst>
          </p:cNvPr>
          <p:cNvSpPr txBox="1"/>
          <p:nvPr/>
        </p:nvSpPr>
        <p:spPr>
          <a:xfrm>
            <a:off x="983008" y="2601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AEA7F7-AFE2-C5B7-0D6A-DE535B998356}"/>
              </a:ext>
            </a:extLst>
          </p:cNvPr>
          <p:cNvSpPr txBox="1"/>
          <p:nvPr/>
        </p:nvSpPr>
        <p:spPr>
          <a:xfrm>
            <a:off x="375029" y="1614516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＜現状＞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712667B-2D06-86B3-6D4E-C23B67D4E8A7}"/>
              </a:ext>
            </a:extLst>
          </p:cNvPr>
          <p:cNvSpPr txBox="1"/>
          <p:nvPr/>
        </p:nvSpPr>
        <p:spPr>
          <a:xfrm>
            <a:off x="362503" y="3870891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＜石破は？？＞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29B266-7333-6464-3C08-0D5C0564B178}"/>
              </a:ext>
            </a:extLst>
          </p:cNvPr>
          <p:cNvSpPr txBox="1"/>
          <p:nvPr/>
        </p:nvSpPr>
        <p:spPr>
          <a:xfrm>
            <a:off x="377052" y="5987240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＜国会議員は？？＞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47D3EF99-B82F-24A3-2BED-64B34A2AAB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161" y="1489055"/>
            <a:ext cx="2215868" cy="241754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0EFB6C6-A388-6556-B557-D1280844CE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037" y="4086184"/>
            <a:ext cx="1880968" cy="169330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0E10E8E-7FCD-AB4A-6B5E-59F9759092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443" y="6653914"/>
            <a:ext cx="3467616" cy="1602356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47622C6-5C20-6351-C613-2B67553F793D}"/>
              </a:ext>
            </a:extLst>
          </p:cNvPr>
          <p:cNvSpPr txBox="1"/>
          <p:nvPr/>
        </p:nvSpPr>
        <p:spPr>
          <a:xfrm flipH="1">
            <a:off x="1028726" y="2079321"/>
            <a:ext cx="2455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T rump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1F94EC0-CEB5-3154-1E00-7E8B8B1D444E}"/>
              </a:ext>
            </a:extLst>
          </p:cNvPr>
          <p:cNvSpPr txBox="1"/>
          <p:nvPr/>
        </p:nvSpPr>
        <p:spPr>
          <a:xfrm flipH="1">
            <a:off x="1075373" y="4432130"/>
            <a:ext cx="2191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I  </a:t>
            </a:r>
            <a:r>
              <a:rPr kumimoji="1" lang="en-US" altLang="ja-JP" sz="2800" dirty="0" err="1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shiba</a:t>
            </a:r>
            <a:endParaRPr kumimoji="1" lang="en-US" altLang="ja-JP" sz="2800" dirty="0">
              <a:latin typeface="Black Ops One" panose="02000000000000000000" pitchFamily="2" charset="0"/>
              <a:ea typeface="HGS創英角ﾎﾟｯﾌﾟ体" panose="04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A53A86-04E6-D647-998F-015E5505830E}"/>
              </a:ext>
            </a:extLst>
          </p:cNvPr>
          <p:cNvSpPr txBox="1"/>
          <p:nvPr/>
        </p:nvSpPr>
        <p:spPr>
          <a:xfrm>
            <a:off x="4039892" y="7021522"/>
            <a:ext cx="26195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latin typeface="Segoe UI Black" panose="020B0A02040204020203" pitchFamily="34" charset="0"/>
                <a:ea typeface="Segoe UI Black" panose="020B0A02040204020203" pitchFamily="34" charset="0"/>
              </a:rPr>
              <a:t>Aquarium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D7A9B96-4AEF-D21E-22DE-85CD45B4DC36}"/>
              </a:ext>
            </a:extLst>
          </p:cNvPr>
          <p:cNvSpPr txBox="1"/>
          <p:nvPr/>
        </p:nvSpPr>
        <p:spPr>
          <a:xfrm flipH="1">
            <a:off x="1020586" y="3338852"/>
            <a:ext cx="2455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O </a:t>
            </a:r>
            <a:r>
              <a:rPr kumimoji="1" lang="en-US" altLang="ja-JP" sz="2800" dirty="0" err="1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ut</a:t>
            </a:r>
            <a:endParaRPr kumimoji="1" lang="ja-JP" altLang="en-US" sz="2800" dirty="0">
              <a:latin typeface="Black Ops One" panose="02000000000000000000" pitchFamily="2" charset="0"/>
              <a:ea typeface="HGS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0A0080-987F-318D-9537-8848F0D921CB}"/>
              </a:ext>
            </a:extLst>
          </p:cNvPr>
          <p:cNvSpPr txBox="1"/>
          <p:nvPr/>
        </p:nvSpPr>
        <p:spPr>
          <a:xfrm flipH="1">
            <a:off x="1028726" y="4863552"/>
            <a:ext cx="2191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K </a:t>
            </a:r>
            <a:r>
              <a:rPr kumimoji="1" lang="en-US" altLang="ja-JP" sz="2800" dirty="0" err="1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omede</a:t>
            </a:r>
            <a:endParaRPr kumimoji="1" lang="en-US" altLang="ja-JP" sz="2800" dirty="0">
              <a:latin typeface="Black Ops One" panose="02000000000000000000" pitchFamily="2" charset="0"/>
              <a:ea typeface="HGS創英角ﾎﾟｯﾌﾟ体" panose="040B0A00000000000000" pitchFamily="50" charset="-128"/>
            </a:endParaRPr>
          </a:p>
          <a:p>
            <a:r>
              <a:rPr kumimoji="1" lang="en-US" altLang="ja-JP" sz="2800" dirty="0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A </a:t>
            </a:r>
            <a:r>
              <a:rPr kumimoji="1" lang="en-US" altLang="ja-JP" sz="2800" dirty="0" err="1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tafuta</a:t>
            </a:r>
            <a:endParaRPr kumimoji="1" lang="ja-JP" altLang="en-US" sz="2800" dirty="0">
              <a:latin typeface="Black Ops One" panose="02000000000000000000" pitchFamily="2" charset="0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A2852E-DBFC-277F-BF20-0DE9956380A4}"/>
              </a:ext>
            </a:extLst>
          </p:cNvPr>
          <p:cNvSpPr txBox="1"/>
          <p:nvPr/>
        </p:nvSpPr>
        <p:spPr>
          <a:xfrm>
            <a:off x="3513159" y="7349642"/>
            <a:ext cx="358870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ja-JP" sz="1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r>
              <a:rPr lang="ja-JP" altLang="en-US" sz="3200" b="1" dirty="0">
                <a:latin typeface="Segoe UI Black" panose="020B0A02040204020203" pitchFamily="34" charset="0"/>
              </a:rPr>
              <a:t>　悪は理有無？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7D9A8EB-DA82-F00C-1592-49065AE364C9}"/>
              </a:ext>
            </a:extLst>
          </p:cNvPr>
          <p:cNvSpPr/>
          <p:nvPr/>
        </p:nvSpPr>
        <p:spPr>
          <a:xfrm>
            <a:off x="125260" y="1476147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国内パッケージツアー旅行券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5198FA-DE8C-86B5-50DB-F505994BA0FA}"/>
              </a:ext>
            </a:extLst>
          </p:cNvPr>
          <p:cNvSpPr txBox="1"/>
          <p:nvPr/>
        </p:nvSpPr>
        <p:spPr>
          <a:xfrm flipH="1">
            <a:off x="1020586" y="2481917"/>
            <a:ext cx="24550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A </a:t>
            </a:r>
            <a:r>
              <a:rPr kumimoji="1" lang="en-US" altLang="ja-JP" sz="2800" dirty="0" err="1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lways</a:t>
            </a:r>
            <a:endParaRPr kumimoji="1" lang="en-US" altLang="ja-JP" sz="2800" dirty="0">
              <a:latin typeface="Black Ops One" panose="02000000000000000000" pitchFamily="2" charset="0"/>
              <a:ea typeface="HGS創英角ﾎﾟｯﾌﾟ体" panose="040B0A00000000000000" pitchFamily="50" charset="-128"/>
            </a:endParaRPr>
          </a:p>
          <a:p>
            <a:r>
              <a:rPr kumimoji="1" lang="en-US" altLang="ja-JP" sz="2800" dirty="0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C </a:t>
            </a:r>
            <a:r>
              <a:rPr kumimoji="1" lang="en-US" altLang="ja-JP" sz="2800" dirty="0" err="1">
                <a:latin typeface="Black Ops One" panose="02000000000000000000" pitchFamily="2" charset="0"/>
                <a:ea typeface="HGS創英角ﾎﾟｯﾌﾟ体" panose="040B0A00000000000000" pitchFamily="50" charset="-128"/>
              </a:rPr>
              <a:t>hicken</a:t>
            </a:r>
            <a:endParaRPr kumimoji="1" lang="en-US" altLang="ja-JP" sz="2800" dirty="0">
              <a:latin typeface="Black Ops One" panose="02000000000000000000" pitchFamily="2" charset="0"/>
              <a:ea typeface="HGS創英角ﾎﾟｯﾌﾟ体" panose="04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EAE3FAF-743E-9168-D339-14CF4382960D}"/>
              </a:ext>
            </a:extLst>
          </p:cNvPr>
          <p:cNvSpPr txBox="1"/>
          <p:nvPr/>
        </p:nvSpPr>
        <p:spPr>
          <a:xfrm>
            <a:off x="4162106" y="660602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水族館</a:t>
            </a:r>
          </a:p>
        </p:txBody>
      </p:sp>
    </p:spTree>
    <p:extLst>
      <p:ext uri="{BB962C8B-B14F-4D97-AF65-F5344CB8AC3E}">
        <p14:creationId xmlns:p14="http://schemas.microsoft.com/office/powerpoint/2010/main" val="388322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1" grpId="0"/>
      <p:bldP spid="10" grpId="0"/>
      <p:bldP spid="6" grpId="0"/>
      <p:bldP spid="14" grpId="0"/>
      <p:bldP spid="7" grpId="0"/>
      <p:bldP spid="22" grpId="0"/>
      <p:bldP spid="23" grpId="0"/>
      <p:bldP spid="9" grpId="0"/>
      <p:bldP spid="3" grpId="0"/>
      <p:bldP spid="4" grpId="0"/>
      <p:bldP spid="5" grpId="0"/>
      <p:bldP spid="17" grpId="0" animBg="1"/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9119</TotalTime>
  <Words>66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游ゴシック</vt:lpstr>
      <vt:lpstr>Arial</vt:lpstr>
      <vt:lpstr>Black Ops One</vt:lpstr>
      <vt:lpstr>Calibri</vt:lpstr>
      <vt:lpstr>Calibri Light</vt:lpstr>
      <vt:lpstr>Century</vt:lpstr>
      <vt:lpstr>Segoe UI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663</cp:revision>
  <cp:lastPrinted>2025-05-12T10:57:42Z</cp:lastPrinted>
  <dcterms:created xsi:type="dcterms:W3CDTF">2021-09-11T12:07:54Z</dcterms:created>
  <dcterms:modified xsi:type="dcterms:W3CDTF">2025-06-19T00:33:37Z</dcterms:modified>
</cp:coreProperties>
</file>