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6" r:id="rId2"/>
  </p:sldIdLst>
  <p:sldSz cx="6858000" cy="9144000" type="screen4x3"/>
  <p:notesSz cx="9875838" cy="674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Rg st="1" end="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1" d="100"/>
          <a:sy n="61" d="100"/>
        </p:scale>
        <p:origin x="2539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80383" cy="338462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3127" y="0"/>
            <a:ext cx="4280382" cy="338462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4638" y="842963"/>
            <a:ext cx="1706562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886" y="3244676"/>
            <a:ext cx="7902067" cy="2654537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03651"/>
            <a:ext cx="4280383" cy="338462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3127" y="6403651"/>
            <a:ext cx="4280382" cy="338462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2025-05-28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013173" y="431763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99936" y="1615960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国内パッケージツアー旅行券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150484" y="8774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114583" y="831542"/>
            <a:ext cx="6645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/>
              <a:t> トランプ　旧刑務所　増改築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02470C-E70C-247A-4AD8-6E1241A1089D}"/>
              </a:ext>
            </a:extLst>
          </p:cNvPr>
          <p:cNvSpPr txBox="1"/>
          <p:nvPr/>
        </p:nvSpPr>
        <p:spPr>
          <a:xfrm>
            <a:off x="983008" y="2601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AEA7F7-AFE2-C5B7-0D6A-DE535B998356}"/>
              </a:ext>
            </a:extLst>
          </p:cNvPr>
          <p:cNvSpPr txBox="1"/>
          <p:nvPr/>
        </p:nvSpPr>
        <p:spPr>
          <a:xfrm>
            <a:off x="461362" y="167753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＜現状＞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18E5F5-D854-5854-4F08-082C759B88D5}"/>
              </a:ext>
            </a:extLst>
          </p:cNvPr>
          <p:cNvSpPr txBox="1"/>
          <p:nvPr/>
        </p:nvSpPr>
        <p:spPr>
          <a:xfrm>
            <a:off x="303003" y="2222709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現在観光地になっている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サンフランシスコ湾にある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アルカトラズ旧刑務所を改築。</a:t>
            </a:r>
            <a:endParaRPr kumimoji="1" lang="en-US" altLang="ja-JP" sz="3600" b="1" dirty="0"/>
          </a:p>
          <a:p>
            <a:endParaRPr kumimoji="1" lang="ja-JP" altLang="en-US" sz="36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12667B-2D06-86B3-6D4E-C23B67D4E8A7}"/>
              </a:ext>
            </a:extLst>
          </p:cNvPr>
          <p:cNvSpPr txBox="1"/>
          <p:nvPr/>
        </p:nvSpPr>
        <p:spPr>
          <a:xfrm>
            <a:off x="377052" y="3919506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＜計画＞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045C74-B092-9AE5-C915-E66544491B80}"/>
              </a:ext>
            </a:extLst>
          </p:cNvPr>
          <p:cNvSpPr txBox="1"/>
          <p:nvPr/>
        </p:nvSpPr>
        <p:spPr>
          <a:xfrm>
            <a:off x="114583" y="4445523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そのうちには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各国元首級の人を、収監できる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高級ホテル並みの金色の部屋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「ゴールド・セル」用意される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29B266-7333-6464-3C08-0D5C0564B178}"/>
              </a:ext>
            </a:extLst>
          </p:cNvPr>
          <p:cNvSpPr txBox="1"/>
          <p:nvPr/>
        </p:nvSpPr>
        <p:spPr>
          <a:xfrm>
            <a:off x="377052" y="6572015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＜憶測＞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2FE9B3-0D65-EBA9-E0C3-0E7A86F63273}"/>
              </a:ext>
            </a:extLst>
          </p:cNvPr>
          <p:cNvSpPr txBox="1"/>
          <p:nvPr/>
        </p:nvSpPr>
        <p:spPr>
          <a:xfrm>
            <a:off x="377052" y="7107098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万一自分が訴追された時のことを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　　考えているのでは？？</a:t>
            </a:r>
            <a:endParaRPr kumimoji="1" lang="en-US" altLang="ja-JP" sz="3200" b="1" dirty="0"/>
          </a:p>
          <a:p>
            <a:r>
              <a:rPr kumimoji="1" lang="ja-JP" altLang="en-US" sz="3200" b="1"/>
              <a:t>　</a:t>
            </a:r>
            <a:r>
              <a:rPr kumimoji="1" lang="ja-JP" altLang="en-US" sz="3200" b="1" dirty="0"/>
              <a:t>＜</a:t>
            </a:r>
            <a:r>
              <a:rPr kumimoji="1" lang="ja-JP" altLang="en-US" sz="3200" b="1"/>
              <a:t>＜絶対口外不可厳守</a:t>
            </a:r>
            <a:r>
              <a:rPr kumimoji="1" lang="ja-JP" altLang="en-US" sz="3200" b="1" dirty="0"/>
              <a:t>＞＞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35AFCE8-B035-5D6C-7C9C-B8C9E3B43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882" y="3987092"/>
            <a:ext cx="1769711" cy="100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2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 animBg="1"/>
      <p:bldP spid="11" grpId="0"/>
      <p:bldP spid="10" grpId="0"/>
      <p:bldP spid="6" grpId="0"/>
      <p:bldP spid="9" grpId="0"/>
      <p:bldP spid="1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9035</TotalTime>
  <Words>98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635</cp:revision>
  <cp:lastPrinted>2025-05-12T10:57:42Z</cp:lastPrinted>
  <dcterms:created xsi:type="dcterms:W3CDTF">2021-09-11T12:07:54Z</dcterms:created>
  <dcterms:modified xsi:type="dcterms:W3CDTF">2025-05-25T23:58:15Z</dcterms:modified>
</cp:coreProperties>
</file>