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3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1" d="100"/>
          <a:sy n="61" d="100"/>
        </p:scale>
        <p:origin x="2539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2025-04-23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1013173" y="431763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99936" y="1615960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国内パッケージツアー旅行券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150484" y="87746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114583" y="831542"/>
            <a:ext cx="6645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u="sng" dirty="0"/>
              <a:t>トランプ関税交渉戦略ご提案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02470C-E70C-247A-4AD8-6E1241A1089D}"/>
              </a:ext>
            </a:extLst>
          </p:cNvPr>
          <p:cNvSpPr txBox="1"/>
          <p:nvPr/>
        </p:nvSpPr>
        <p:spPr>
          <a:xfrm>
            <a:off x="983008" y="26016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AEA7F7-AFE2-C5B7-0D6A-DE535B998356}"/>
              </a:ext>
            </a:extLst>
          </p:cNvPr>
          <p:cNvSpPr txBox="1"/>
          <p:nvPr/>
        </p:nvSpPr>
        <p:spPr>
          <a:xfrm>
            <a:off x="461362" y="1677531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＜目的＞</a:t>
            </a:r>
            <a:r>
              <a:rPr kumimoji="1" lang="ja-JP" altLang="en-US" b="1" dirty="0"/>
              <a:t>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18E5F5-D854-5854-4F08-082C759B88D5}"/>
              </a:ext>
            </a:extLst>
          </p:cNvPr>
          <p:cNvSpPr txBox="1"/>
          <p:nvPr/>
        </p:nvSpPr>
        <p:spPr>
          <a:xfrm>
            <a:off x="493049" y="2219400"/>
            <a:ext cx="6186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開始の前に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トランプがデイールで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　　勝った！と思わせる。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712667B-2D06-86B3-6D4E-C23B67D4E8A7}"/>
              </a:ext>
            </a:extLst>
          </p:cNvPr>
          <p:cNvSpPr txBox="1"/>
          <p:nvPr/>
        </p:nvSpPr>
        <p:spPr>
          <a:xfrm>
            <a:off x="493049" y="4353465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＜提案＞</a:t>
            </a:r>
            <a:r>
              <a:rPr kumimoji="1" lang="ja-JP" altLang="en-US" b="1" dirty="0"/>
              <a:t>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46E6389-4CA4-584F-72DF-529F4D80E019}"/>
              </a:ext>
            </a:extLst>
          </p:cNvPr>
          <p:cNvSpPr txBox="1"/>
          <p:nvPr/>
        </p:nvSpPr>
        <p:spPr>
          <a:xfrm>
            <a:off x="129972" y="4903748"/>
            <a:ext cx="68018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アメリカの高級車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　「キャデラック</a:t>
            </a:r>
            <a:r>
              <a:rPr kumimoji="1" lang="ja-JP" altLang="en-US" sz="3200" b="1" dirty="0"/>
              <a:t>を買いたい」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91754A1-933A-FC69-8EC0-451C0C95DC24}"/>
              </a:ext>
            </a:extLst>
          </p:cNvPr>
          <p:cNvSpPr txBox="1"/>
          <p:nvPr/>
        </p:nvSpPr>
        <p:spPr>
          <a:xfrm>
            <a:off x="210026" y="6122234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日本の全都道府県の知事の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　　　　公用車として採用。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5ADA94A-8B47-F74F-6A8A-D4DD16350BFE}"/>
              </a:ext>
            </a:extLst>
          </p:cNvPr>
          <p:cNvSpPr txBox="1"/>
          <p:nvPr/>
        </p:nvSpPr>
        <p:spPr>
          <a:xfrm>
            <a:off x="377052" y="740253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貴方を記念して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83FA427-748B-31D9-D83B-C7C4D7F78FF8}"/>
              </a:ext>
            </a:extLst>
          </p:cNvPr>
          <p:cNvSpPr txBox="1"/>
          <p:nvPr/>
        </p:nvSpPr>
        <p:spPr>
          <a:xfrm>
            <a:off x="4279703" y="7340977"/>
            <a:ext cx="22012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４７台！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A1A4395-C344-AF38-EEDB-890717458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789" y="4316058"/>
            <a:ext cx="2262158" cy="93764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122346-191B-8CE3-09D1-A01A2A181B42}"/>
              </a:ext>
            </a:extLst>
          </p:cNvPr>
          <p:cNvSpPr txBox="1"/>
          <p:nvPr/>
        </p:nvSpPr>
        <p:spPr>
          <a:xfrm>
            <a:off x="983008" y="8121971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トランプは第４７代大統領</a:t>
            </a:r>
            <a:r>
              <a:rPr kumimoji="1" lang="en-US" altLang="ja-JP" sz="2400" b="1" dirty="0"/>
              <a:t>】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0981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 animBg="1"/>
      <p:bldP spid="11" grpId="0"/>
      <p:bldP spid="10" grpId="0"/>
      <p:bldP spid="6" grpId="0"/>
      <p:bldP spid="9" grpId="0"/>
      <p:bldP spid="14" grpId="0"/>
      <p:bldP spid="32" grpId="0"/>
      <p:bldP spid="33" grpId="0"/>
      <p:bldP spid="34" grpId="0"/>
      <p:bldP spid="37" grpId="0"/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8964</TotalTime>
  <Words>77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627</cp:revision>
  <cp:lastPrinted>2025-03-25T00:41:34Z</cp:lastPrinted>
  <dcterms:created xsi:type="dcterms:W3CDTF">2021-09-11T12:07:54Z</dcterms:created>
  <dcterms:modified xsi:type="dcterms:W3CDTF">2025-04-21T01:20:17Z</dcterms:modified>
</cp:coreProperties>
</file>