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37" r:id="rId2"/>
  </p:sldIdLst>
  <p:sldSz cx="6858000" cy="9144000" type="screen4x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514" autoAdjust="0"/>
  </p:normalViewPr>
  <p:slideViewPr>
    <p:cSldViewPr snapToGrid="0" showGuides="1">
      <p:cViewPr varScale="1">
        <p:scale>
          <a:sx n="61" d="100"/>
          <a:sy n="61" d="100"/>
        </p:scale>
        <p:origin x="2539" y="34"/>
      </p:cViewPr>
      <p:guideLst>
        <p:guide orient="horz" pos="32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359" y="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5075"/>
            <a:ext cx="2500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2" tIns="45761" rIns="91522" bIns="457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5" y="4752797"/>
            <a:ext cx="5394644" cy="3888362"/>
          </a:xfrm>
          <a:prstGeom prst="rect">
            <a:avLst/>
          </a:prstGeom>
        </p:spPr>
        <p:txBody>
          <a:bodyPr vert="horz" lIns="91522" tIns="45761" rIns="91522" bIns="457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8006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359" y="938006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0AB6AF-7940-1E8F-92B4-FBFAD2E5B9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A4DD5DAE-8FE8-452D-78FD-BFFEA8C826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5F54370-F0E7-62FC-E29D-A6749A3BA0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C02E60-2DCE-6C95-5A97-F79A4321F7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507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5ABB8B-5948-82B1-8869-192172A407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08623C0-7569-7BEF-A552-3C7A14EDF176}"/>
              </a:ext>
            </a:extLst>
          </p:cNvPr>
          <p:cNvSpPr txBox="1"/>
          <p:nvPr/>
        </p:nvSpPr>
        <p:spPr>
          <a:xfrm>
            <a:off x="377052" y="50439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2025-02-26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2799BA0-37B7-9B5E-31B2-40DF5CA3622D}"/>
              </a:ext>
            </a:extLst>
          </p:cNvPr>
          <p:cNvSpPr txBox="1"/>
          <p:nvPr/>
        </p:nvSpPr>
        <p:spPr>
          <a:xfrm flipH="1">
            <a:off x="1013173" y="431763"/>
            <a:ext cx="5315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/>
              <a:t>ジージが孫に話す時事解説</a:t>
            </a:r>
            <a:r>
              <a:rPr kumimoji="1" lang="en-US" altLang="ja-JP" sz="2800" b="1" u="sng" dirty="0"/>
              <a:t> </a:t>
            </a:r>
            <a:endParaRPr kumimoji="1" lang="ja-JP" altLang="en-US" sz="2800" b="1" u="sng" dirty="0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17D9A8EB-DA82-F00C-1592-49065AE364C9}"/>
              </a:ext>
            </a:extLst>
          </p:cNvPr>
          <p:cNvSpPr/>
          <p:nvPr/>
        </p:nvSpPr>
        <p:spPr>
          <a:xfrm>
            <a:off x="139288" y="3320662"/>
            <a:ext cx="6579422" cy="5407618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ACBE71B-0B3D-B1AD-B9FE-9E559A06F182}"/>
              </a:ext>
            </a:extLst>
          </p:cNvPr>
          <p:cNvSpPr txBox="1"/>
          <p:nvPr/>
        </p:nvSpPr>
        <p:spPr>
          <a:xfrm>
            <a:off x="5081876" y="87282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B76D52E-F5B3-2D5D-CB9B-E47CDBA925B9}"/>
              </a:ext>
            </a:extLst>
          </p:cNvPr>
          <p:cNvSpPr txBox="1"/>
          <p:nvPr/>
        </p:nvSpPr>
        <p:spPr>
          <a:xfrm>
            <a:off x="377052" y="986713"/>
            <a:ext cx="66451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トランプ氏の来日時の接待プラン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164531E-9272-AA3F-41F0-5F6F66C57205}"/>
              </a:ext>
            </a:extLst>
          </p:cNvPr>
          <p:cNvSpPr txBox="1"/>
          <p:nvPr/>
        </p:nvSpPr>
        <p:spPr>
          <a:xfrm>
            <a:off x="576197" y="3469708"/>
            <a:ext cx="54373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❶</a:t>
            </a:r>
            <a:endParaRPr kumimoji="1" lang="en-US" altLang="ja-JP" sz="2800" dirty="0"/>
          </a:p>
          <a:p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18BBB43-34FF-6D9F-B644-82251CBA490D}"/>
              </a:ext>
            </a:extLst>
          </p:cNvPr>
          <p:cNvSpPr txBox="1"/>
          <p:nvPr/>
        </p:nvSpPr>
        <p:spPr>
          <a:xfrm>
            <a:off x="1013173" y="3506226"/>
            <a:ext cx="5896166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/>
              <a:t>到着飛行場　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関西空港</a:t>
            </a:r>
            <a:r>
              <a:rPr kumimoji="1" lang="en-US" altLang="ja-JP" sz="2800" b="1" dirty="0"/>
              <a:t>―</a:t>
            </a:r>
            <a:r>
              <a:rPr kumimoji="1" lang="ja-JP" altLang="en-US" sz="2800" b="1" dirty="0"/>
              <a:t>カンゼイ空港という。</a:t>
            </a:r>
            <a:endParaRPr kumimoji="1" lang="en-US" altLang="ja-JP" sz="2800" b="1" dirty="0"/>
          </a:p>
          <a:p>
            <a:endParaRPr kumimoji="1" lang="en-US" altLang="ja-JP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293DFE1-58FF-4832-4B14-8FFA7E52443A}"/>
              </a:ext>
            </a:extLst>
          </p:cNvPr>
          <p:cNvSpPr txBox="1"/>
          <p:nvPr/>
        </p:nvSpPr>
        <p:spPr>
          <a:xfrm>
            <a:off x="237995" y="1571488"/>
            <a:ext cx="737783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　　　　　　　　　　</a:t>
            </a:r>
            <a:r>
              <a:rPr kumimoji="1" lang="en-US" altLang="ja-JP" sz="3600" b="1" dirty="0">
                <a:solidFill>
                  <a:srgbClr val="FF0000"/>
                </a:solidFill>
              </a:rPr>
              <a:t>Tariff</a:t>
            </a:r>
            <a:r>
              <a:rPr kumimoji="1" lang="ja-JP" altLang="en-US" sz="3600" b="1" dirty="0">
                <a:solidFill>
                  <a:srgbClr val="FF0000"/>
                </a:solidFill>
              </a:rPr>
              <a:t>　　</a:t>
            </a:r>
            <a:endParaRPr kumimoji="1" lang="en-US" altLang="ja-JP" sz="3600" b="1" dirty="0">
              <a:solidFill>
                <a:srgbClr val="FF0000"/>
              </a:solidFill>
            </a:endParaRPr>
          </a:p>
          <a:p>
            <a:r>
              <a:rPr kumimoji="1" lang="en-US" altLang="ja-JP" sz="2800" dirty="0"/>
              <a:t>The Most beautiful word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in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the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Dictionary.</a:t>
            </a:r>
          </a:p>
          <a:p>
            <a:r>
              <a:rPr kumimoji="1" lang="ja-JP" altLang="en-US" sz="2800" dirty="0"/>
              <a:t>　</a:t>
            </a:r>
            <a:r>
              <a:rPr kumimoji="1" lang="ja-JP" altLang="en-US" sz="2800" b="1" dirty="0"/>
              <a:t>辞書の中で最も美しい言葉！関税！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5593E48-9BE7-FBC7-0414-614D534D91A4}"/>
              </a:ext>
            </a:extLst>
          </p:cNvPr>
          <p:cNvSpPr txBox="1"/>
          <p:nvPr/>
        </p:nvSpPr>
        <p:spPr>
          <a:xfrm>
            <a:off x="410208" y="4756586"/>
            <a:ext cx="349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❷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AC0C561-FA92-CEAE-324B-EE7ED57EEF74}"/>
              </a:ext>
            </a:extLst>
          </p:cNvPr>
          <p:cNvSpPr txBox="1"/>
          <p:nvPr/>
        </p:nvSpPr>
        <p:spPr>
          <a:xfrm>
            <a:off x="953947" y="4784194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/>
              <a:t>ホテル「観世</a:t>
            </a:r>
            <a:r>
              <a:rPr kumimoji="1" lang="ja-JP" altLang="en-US" sz="2800" dirty="0"/>
              <a:t>」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94ADEF7-2FAC-5483-C782-FF23C20CF987}"/>
              </a:ext>
            </a:extLst>
          </p:cNvPr>
          <p:cNvSpPr txBox="1"/>
          <p:nvPr/>
        </p:nvSpPr>
        <p:spPr>
          <a:xfrm>
            <a:off x="377052" y="5504611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❸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04C5791-B084-E7DB-3B49-527F25A87233}"/>
              </a:ext>
            </a:extLst>
          </p:cNvPr>
          <p:cNvSpPr txBox="1"/>
          <p:nvPr/>
        </p:nvSpPr>
        <p:spPr>
          <a:xfrm>
            <a:off x="920791" y="5579445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/>
              <a:t>お茶菓子「京観世」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8979A63-0C0F-D5D9-48C1-C7C19865DB1A}"/>
              </a:ext>
            </a:extLst>
          </p:cNvPr>
          <p:cNvSpPr txBox="1"/>
          <p:nvPr/>
        </p:nvSpPr>
        <p:spPr>
          <a:xfrm>
            <a:off x="410208" y="6416473"/>
            <a:ext cx="349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❹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4041294-182C-8BFC-B2E8-5C87ECE6830F}"/>
              </a:ext>
            </a:extLst>
          </p:cNvPr>
          <p:cNvSpPr txBox="1"/>
          <p:nvPr/>
        </p:nvSpPr>
        <p:spPr>
          <a:xfrm>
            <a:off x="953947" y="6415739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/>
              <a:t>おもてなし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D7CFAFB-D2B5-0D35-8E1C-DFE67982D645}"/>
              </a:ext>
            </a:extLst>
          </p:cNvPr>
          <p:cNvSpPr txBox="1"/>
          <p:nvPr/>
        </p:nvSpPr>
        <p:spPr>
          <a:xfrm>
            <a:off x="2933976" y="6472008"/>
            <a:ext cx="3057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/>
              <a:t>「観世流　能楽」</a:t>
            </a: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DE40E6BF-9DAA-4ECE-7083-DF4CCA6C9621}"/>
              </a:ext>
            </a:extLst>
          </p:cNvPr>
          <p:cNvSpPr/>
          <p:nvPr/>
        </p:nvSpPr>
        <p:spPr>
          <a:xfrm>
            <a:off x="139288" y="1603218"/>
            <a:ext cx="6579422" cy="1503631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05B1058-415B-0FB4-46C9-83F3A034D9F4}"/>
              </a:ext>
            </a:extLst>
          </p:cNvPr>
          <p:cNvSpPr txBox="1"/>
          <p:nvPr/>
        </p:nvSpPr>
        <p:spPr>
          <a:xfrm>
            <a:off x="410208" y="717687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❺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3F31391-E285-CB8A-8390-1BC16B498F8D}"/>
              </a:ext>
            </a:extLst>
          </p:cNvPr>
          <p:cNvSpPr txBox="1"/>
          <p:nvPr/>
        </p:nvSpPr>
        <p:spPr>
          <a:xfrm>
            <a:off x="920791" y="7150573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/>
              <a:t>お食事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4D40B5-15A9-8027-D130-D7B5A6E8D37B}"/>
              </a:ext>
            </a:extLst>
          </p:cNvPr>
          <p:cNvSpPr txBox="1"/>
          <p:nvPr/>
        </p:nvSpPr>
        <p:spPr>
          <a:xfrm>
            <a:off x="2743455" y="7053405"/>
            <a:ext cx="24416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「</a:t>
            </a:r>
            <a:r>
              <a:rPr kumimoji="1" lang="ja-JP" altLang="en-US" sz="2800" b="1" dirty="0"/>
              <a:t>トリフュ</a:t>
            </a:r>
            <a:r>
              <a:rPr kumimoji="1" lang="ja-JP" altLang="en-US" sz="3200" b="1" dirty="0"/>
              <a:t>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8DB6BD-D36C-4F81-A97D-6EFF9057487D}"/>
              </a:ext>
            </a:extLst>
          </p:cNvPr>
          <p:cNvSpPr txBox="1"/>
          <p:nvPr/>
        </p:nvSpPr>
        <p:spPr>
          <a:xfrm>
            <a:off x="400833" y="781624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❻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C12C858-D803-E16C-9339-6155664E8955}"/>
              </a:ext>
            </a:extLst>
          </p:cNvPr>
          <p:cNvSpPr txBox="1"/>
          <p:nvPr/>
        </p:nvSpPr>
        <p:spPr>
          <a:xfrm>
            <a:off x="932046" y="7852384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/>
              <a:t>お土産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F650D5A-9FB6-2709-3948-6F62C1D2965B}"/>
              </a:ext>
            </a:extLst>
          </p:cNvPr>
          <p:cNvSpPr txBox="1"/>
          <p:nvPr/>
        </p:nvSpPr>
        <p:spPr>
          <a:xfrm>
            <a:off x="2725143" y="7895690"/>
            <a:ext cx="38079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/>
              <a:t>「</a:t>
            </a:r>
            <a:r>
              <a:rPr lang="ja-JP" altLang="en-US" sz="2800" b="1" i="0" dirty="0">
                <a:solidFill>
                  <a:srgbClr val="001D35"/>
                </a:solidFill>
                <a:effectLst/>
                <a:latin typeface="Arial" panose="020B0604020202020204" pitchFamily="34" charset="0"/>
              </a:rPr>
              <a:t>観世麩</a:t>
            </a:r>
            <a:r>
              <a:rPr kumimoji="1" lang="ja-JP" altLang="en-US" sz="3200" b="1" dirty="0"/>
              <a:t>」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3C9A47ED-2AA1-93D9-1C20-30E9B7C6B9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4981" y="4772532"/>
            <a:ext cx="1768074" cy="1579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051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8932</TotalTime>
  <Words>85</Words>
  <Application>Microsoft Office PowerPoint</Application>
  <PresentationFormat>画面に合わせる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邦夫 三浦</cp:lastModifiedBy>
  <cp:revision>634</cp:revision>
  <cp:lastPrinted>2024-01-20T23:36:38Z</cp:lastPrinted>
  <dcterms:created xsi:type="dcterms:W3CDTF">2021-09-11T12:07:54Z</dcterms:created>
  <dcterms:modified xsi:type="dcterms:W3CDTF">2025-02-24T01:16:53Z</dcterms:modified>
</cp:coreProperties>
</file>