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7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14" autoAdjust="0"/>
  </p:normalViewPr>
  <p:slideViewPr>
    <p:cSldViewPr snapToGrid="0" showGuides="1">
      <p:cViewPr varScale="1">
        <p:scale>
          <a:sx n="76" d="100"/>
          <a:sy n="76" d="100"/>
        </p:scale>
        <p:origin x="2218" y="53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0AB6AF-7940-1E8F-92B4-FBFAD2E5B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4DD5DAE-8FE8-452D-78FD-BFFEA8C826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5F54370-F0E7-62FC-E29D-A6749A3BA0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C02E60-2DCE-6C95-5A97-F79A4321F7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0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ABB8B-5948-82B1-8869-192172A40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08623C0-7569-7BEF-A552-3C7A14EDF176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2025-01-29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2799BA0-37B7-9B5E-31B2-40DF5CA3622D}"/>
              </a:ext>
            </a:extLst>
          </p:cNvPr>
          <p:cNvSpPr txBox="1"/>
          <p:nvPr/>
        </p:nvSpPr>
        <p:spPr>
          <a:xfrm flipH="1">
            <a:off x="1013173" y="431763"/>
            <a:ext cx="5315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/>
              <a:t>ジージが孫に話す時事解説</a:t>
            </a:r>
            <a:r>
              <a:rPr kumimoji="1" lang="en-US" altLang="ja-JP" sz="2800" b="1" u="sng" dirty="0"/>
              <a:t> </a:t>
            </a:r>
            <a:endParaRPr kumimoji="1" lang="ja-JP" altLang="en-US" sz="2800" b="1" u="sng" dirty="0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7D9A8EB-DA82-F00C-1592-49065AE364C9}"/>
              </a:ext>
            </a:extLst>
          </p:cNvPr>
          <p:cNvSpPr/>
          <p:nvPr/>
        </p:nvSpPr>
        <p:spPr>
          <a:xfrm>
            <a:off x="114583" y="1709638"/>
            <a:ext cx="6579422" cy="702062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2DC05F-5263-A487-5E37-248DFCF557B1}"/>
              </a:ext>
            </a:extLst>
          </p:cNvPr>
          <p:cNvSpPr txBox="1"/>
          <p:nvPr/>
        </p:nvSpPr>
        <p:spPr>
          <a:xfrm>
            <a:off x="560373" y="2489732"/>
            <a:ext cx="16017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  </a:t>
            </a:r>
            <a:r>
              <a:rPr kumimoji="1" lang="ja-JP" altLang="en-US" sz="3200" b="1" dirty="0">
                <a:solidFill>
                  <a:srgbClr val="00B050"/>
                </a:solidFill>
              </a:rPr>
              <a:t>なぜ？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CBE71B-0B3D-B1AD-B9FE-9E559A06F182}"/>
              </a:ext>
            </a:extLst>
          </p:cNvPr>
          <p:cNvSpPr txBox="1"/>
          <p:nvPr/>
        </p:nvSpPr>
        <p:spPr>
          <a:xfrm>
            <a:off x="5081876" y="87282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76D52E-F5B3-2D5D-CB9B-E47CDBA925B9}"/>
              </a:ext>
            </a:extLst>
          </p:cNvPr>
          <p:cNvSpPr txBox="1"/>
          <p:nvPr/>
        </p:nvSpPr>
        <p:spPr>
          <a:xfrm>
            <a:off x="237208" y="1010582"/>
            <a:ext cx="633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/>
              <a:t>　トランプ氏の</a:t>
            </a:r>
            <a:r>
              <a:rPr kumimoji="1" lang="en-US" altLang="ja-JP" sz="2800" b="1" u="sng" dirty="0"/>
              <a:t>MAGA</a:t>
            </a:r>
            <a:r>
              <a:rPr kumimoji="1" lang="ja-JP" altLang="en-US" sz="2800" b="1" u="sng" dirty="0"/>
              <a:t>アクション？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002C8AD-53CC-66CD-211E-D17341764778}"/>
              </a:ext>
            </a:extLst>
          </p:cNvPr>
          <p:cNvSpPr txBox="1"/>
          <p:nvPr/>
        </p:nvSpPr>
        <p:spPr>
          <a:xfrm>
            <a:off x="804817" y="3186973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グリーンランドを買いたい</a:t>
            </a:r>
            <a:endParaRPr kumimoji="1" lang="ja-JP" altLang="en-US" sz="28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03D06CA-1015-871E-59D6-023D3C7CBB53}"/>
              </a:ext>
            </a:extLst>
          </p:cNvPr>
          <p:cNvSpPr txBox="1"/>
          <p:nvPr/>
        </p:nvSpPr>
        <p:spPr>
          <a:xfrm>
            <a:off x="237208" y="208022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E8C5FFB-42B7-944E-6EDA-1484F98C95FF}"/>
              </a:ext>
            </a:extLst>
          </p:cNvPr>
          <p:cNvSpPr txBox="1"/>
          <p:nvPr/>
        </p:nvSpPr>
        <p:spPr>
          <a:xfrm>
            <a:off x="804817" y="1874881"/>
            <a:ext cx="5262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パナマ運河　米に返せ！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BFC76E6-04D5-D1EB-BFE0-A5AADE4AC636}"/>
              </a:ext>
            </a:extLst>
          </p:cNvPr>
          <p:cNvSpPr txBox="1"/>
          <p:nvPr/>
        </p:nvSpPr>
        <p:spPr>
          <a:xfrm>
            <a:off x="587623" y="3739939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rgbClr val="00B050"/>
                </a:solidFill>
              </a:rPr>
              <a:t>値段は？</a:t>
            </a:r>
            <a:endParaRPr kumimoji="1" lang="en-US" altLang="ja-JP" sz="3200" b="1" dirty="0">
              <a:solidFill>
                <a:srgbClr val="00B05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64F55FB-7561-7BE6-1894-F96CF873AD12}"/>
              </a:ext>
            </a:extLst>
          </p:cNvPr>
          <p:cNvSpPr txBox="1"/>
          <p:nvPr/>
        </p:nvSpPr>
        <p:spPr>
          <a:xfrm>
            <a:off x="596955" y="7298179"/>
            <a:ext cx="64604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/>
              <a:t>b.</a:t>
            </a:r>
            <a:r>
              <a:rPr kumimoji="1" lang="ja-JP" altLang="en-US" sz="3200" b="1" dirty="0"/>
              <a:t>アメリカの神社の本部がある。</a:t>
            </a:r>
            <a:endParaRPr kumimoji="1" lang="en-US" altLang="ja-JP" sz="32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D29779D-7C84-4ADA-2C44-D8049B8E06A1}"/>
              </a:ext>
            </a:extLst>
          </p:cNvPr>
          <p:cNvSpPr txBox="1"/>
          <p:nvPr/>
        </p:nvSpPr>
        <p:spPr>
          <a:xfrm>
            <a:off x="163995" y="310868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D2D65E-9F39-F037-4594-A22D10075111}"/>
              </a:ext>
            </a:extLst>
          </p:cNvPr>
          <p:cNvSpPr txBox="1"/>
          <p:nvPr/>
        </p:nvSpPr>
        <p:spPr>
          <a:xfrm>
            <a:off x="1777392" y="7831781"/>
            <a:ext cx="45507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>
                <a:solidFill>
                  <a:srgbClr val="FF0000"/>
                </a:solidFill>
              </a:rPr>
              <a:t>USA</a:t>
            </a:r>
            <a:r>
              <a:rPr kumimoji="1" lang="ja-JP" altLang="en-US" sz="4400" b="1" dirty="0">
                <a:solidFill>
                  <a:srgbClr val="FF0000"/>
                </a:solidFill>
              </a:rPr>
              <a:t> </a:t>
            </a:r>
            <a:r>
              <a:rPr kumimoji="1" lang="en-US" altLang="ja-JP" sz="4400" b="1" dirty="0">
                <a:solidFill>
                  <a:srgbClr val="FF0000"/>
                </a:solidFill>
              </a:rPr>
              <a:t>Shrine  </a:t>
            </a:r>
            <a:r>
              <a:rPr kumimoji="1" lang="ja-JP" altLang="en-US" sz="2800" b="1" dirty="0"/>
              <a:t>宇佐神宮</a:t>
            </a:r>
            <a:r>
              <a:rPr kumimoji="1" lang="en-US" altLang="ja-JP" sz="2800" b="1" dirty="0"/>
              <a:t> </a:t>
            </a:r>
            <a:endParaRPr kumimoji="1" lang="ja-JP" altLang="en-US" sz="28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390A515-F334-9B23-CB0D-0BE4B67B2983}"/>
              </a:ext>
            </a:extLst>
          </p:cNvPr>
          <p:cNvSpPr txBox="1"/>
          <p:nvPr/>
        </p:nvSpPr>
        <p:spPr>
          <a:xfrm>
            <a:off x="1946551" y="2560101"/>
            <a:ext cx="48846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  私でも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「運」</a:t>
            </a:r>
            <a:r>
              <a:rPr kumimoji="1" lang="ja-JP" altLang="en-US" sz="3200" b="1" dirty="0"/>
              <a:t>が必要だ。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092C54-2BB9-2DA7-13DD-0F87CA0097F3}"/>
              </a:ext>
            </a:extLst>
          </p:cNvPr>
          <p:cNvSpPr txBox="1"/>
          <p:nvPr/>
        </p:nvSpPr>
        <p:spPr>
          <a:xfrm>
            <a:off x="676973" y="4201154"/>
            <a:ext cx="63401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>
                <a:solidFill>
                  <a:srgbClr val="202122"/>
                </a:solidFill>
                <a:latin typeface="Arial" panose="020B0604020202020204" pitchFamily="34" charset="0"/>
              </a:rPr>
              <a:t>（苦労して、値段を決める。</a:t>
            </a:r>
            <a:endParaRPr lang="en-US" altLang="ja-JP" sz="3200" b="1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ja-JP" altLang="en-US" sz="32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　苦労値：</a:t>
            </a:r>
            <a:r>
              <a:rPr lang="ja-JP" altLang="en-US" sz="32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クローネ</a:t>
            </a:r>
            <a:r>
              <a:rPr kumimoji="1" lang="ja-JP" altLang="en-US" sz="3200" b="1" dirty="0"/>
              <a:t>でいいか？）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9FE3B9D-2E03-B490-6430-CFC47C3E528F}"/>
              </a:ext>
            </a:extLst>
          </p:cNvPr>
          <p:cNvSpPr txBox="1"/>
          <p:nvPr/>
        </p:nvSpPr>
        <p:spPr>
          <a:xfrm>
            <a:off x="210179" y="5544735"/>
            <a:ext cx="5262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</a:t>
            </a:r>
            <a:r>
              <a:rPr kumimoji="1" lang="ja-JP" altLang="en-US" sz="3600" b="1" dirty="0"/>
              <a:t>日本の一部を買いたい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68177BC-D6B5-DF89-CB81-E324646C0F0F}"/>
              </a:ext>
            </a:extLst>
          </p:cNvPr>
          <p:cNvSpPr txBox="1"/>
          <p:nvPr/>
        </p:nvSpPr>
        <p:spPr>
          <a:xfrm>
            <a:off x="587623" y="6172950"/>
            <a:ext cx="58721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/>
              <a:t>a.</a:t>
            </a:r>
            <a:r>
              <a:rPr kumimoji="1" lang="en-US" altLang="ja-JP" sz="1200" b="1" dirty="0"/>
              <a:t>.</a:t>
            </a:r>
            <a:r>
              <a:rPr kumimoji="1" lang="ja-JP" altLang="en-US" sz="3200" b="1" dirty="0"/>
              <a:t>一度に多くの州が手に入る。</a:t>
            </a:r>
            <a:endParaRPr kumimoji="1" lang="en-US" altLang="ja-JP" sz="32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F17A48-4111-9683-37FC-312411A4E7A9}"/>
              </a:ext>
            </a:extLst>
          </p:cNvPr>
          <p:cNvSpPr txBox="1"/>
          <p:nvPr/>
        </p:nvSpPr>
        <p:spPr>
          <a:xfrm>
            <a:off x="2700909" y="6709978"/>
            <a:ext cx="31502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 ９つの州ー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九州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2CBC37E-C211-950E-AA82-4EF34CA4A449}"/>
              </a:ext>
            </a:extLst>
          </p:cNvPr>
          <p:cNvSpPr txBox="1"/>
          <p:nvPr/>
        </p:nvSpPr>
        <p:spPr>
          <a:xfrm>
            <a:off x="1750105" y="5255101"/>
            <a:ext cx="48212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/>
            <a:r>
              <a:rPr kumimoji="1" lang="ja-JP" altLang="ja-JP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游ゴシック" panose="020B0400000000000000" pitchFamily="50" charset="-128"/>
                <a:cs typeface="+mn-cs"/>
              </a:rPr>
              <a:t>＜デンマークの通貨は「クローネ」＞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73051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8843</TotalTime>
  <Words>114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623</cp:revision>
  <cp:lastPrinted>2024-01-20T23:36:38Z</cp:lastPrinted>
  <dcterms:created xsi:type="dcterms:W3CDTF">2021-09-11T12:07:54Z</dcterms:created>
  <dcterms:modified xsi:type="dcterms:W3CDTF">2025-01-24T09:36:22Z</dcterms:modified>
</cp:coreProperties>
</file>