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7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6" d="100"/>
          <a:sy n="76" d="100"/>
        </p:scale>
        <p:origin x="2218" y="5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2024-12-18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14583" y="170963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2DC05F-5263-A487-5E37-248DFCF557B1}"/>
              </a:ext>
            </a:extLst>
          </p:cNvPr>
          <p:cNvSpPr txBox="1"/>
          <p:nvPr/>
        </p:nvSpPr>
        <p:spPr>
          <a:xfrm>
            <a:off x="493301" y="3005763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他の大統領の最高の言葉とは？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237208" y="1010582"/>
            <a:ext cx="633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　トランプ氏の最も美しい言葉とは？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DD2AC48-3F4C-51A0-A14C-319C9CA5561C}"/>
              </a:ext>
            </a:extLst>
          </p:cNvPr>
          <p:cNvSpPr txBox="1"/>
          <p:nvPr/>
        </p:nvSpPr>
        <p:spPr>
          <a:xfrm>
            <a:off x="2192748" y="3658931"/>
            <a:ext cx="48753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　→</a:t>
            </a:r>
            <a:r>
              <a:rPr lang="ja-JP" altLang="en-US" sz="4000" b="1" dirty="0">
                <a:solidFill>
                  <a:srgbClr val="FF0000"/>
                </a:solidFill>
              </a:rPr>
              <a:t>「カンズメ」</a:t>
            </a:r>
            <a:endParaRPr kumimoji="1" lang="ja-JP" altLang="en-US" sz="4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CF9AA9-94E5-888C-455A-5BAE07D9CC92}"/>
              </a:ext>
            </a:extLst>
          </p:cNvPr>
          <p:cNvSpPr txBox="1"/>
          <p:nvPr/>
        </p:nvSpPr>
        <p:spPr>
          <a:xfrm>
            <a:off x="202565" y="5970121"/>
            <a:ext cx="23383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2800" b="1" i="0" dirty="0">
                <a:solidFill>
                  <a:srgbClr val="333333"/>
                </a:solidFill>
                <a:effectLst/>
                <a:latin typeface="-apple-system"/>
              </a:rPr>
              <a:t>クリントン</a:t>
            </a:r>
            <a:r>
              <a:rPr lang="ja-JP" altLang="en-US" b="1" i="0" dirty="0">
                <a:solidFill>
                  <a:srgbClr val="333333"/>
                </a:solidFill>
                <a:effectLst/>
                <a:latin typeface="-apple-system"/>
              </a:rPr>
              <a:t>　　　</a:t>
            </a:r>
            <a:endParaRPr lang="ja-JP" altLang="en-US" sz="3600" b="1" i="0" dirty="0">
              <a:solidFill>
                <a:srgbClr val="FF0000"/>
              </a:solidFill>
              <a:effectLst/>
              <a:latin typeface="-apple-system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9384F2D-11EF-6148-2408-BEE6F148AFAF}"/>
              </a:ext>
            </a:extLst>
          </p:cNvPr>
          <p:cNvSpPr txBox="1"/>
          <p:nvPr/>
        </p:nvSpPr>
        <p:spPr>
          <a:xfrm>
            <a:off x="377052" y="1949357"/>
            <a:ext cx="2495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トランプ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7AF2B62-5D37-E5AE-0BA0-659DF7B7DF98}"/>
              </a:ext>
            </a:extLst>
          </p:cNvPr>
          <p:cNvSpPr txBox="1"/>
          <p:nvPr/>
        </p:nvSpPr>
        <p:spPr>
          <a:xfrm>
            <a:off x="237208" y="4784182"/>
            <a:ext cx="249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ルーズベルト</a:t>
            </a:r>
            <a:endParaRPr kumimoji="1" lang="en-US" altLang="ja-JP" sz="2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D06F1-834A-077F-5466-5EDDDA2532B3}"/>
              </a:ext>
            </a:extLst>
          </p:cNvPr>
          <p:cNvSpPr txBox="1"/>
          <p:nvPr/>
        </p:nvSpPr>
        <p:spPr>
          <a:xfrm>
            <a:off x="2324994" y="5858998"/>
            <a:ext cx="550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-apple-system"/>
              </a:rPr>
              <a:t>→「ハーモニカ</a:t>
            </a:r>
            <a:r>
              <a:rPr lang="ja-JP" altLang="en-US" sz="4000" b="1" i="0" dirty="0">
                <a:solidFill>
                  <a:srgbClr val="FF0000"/>
                </a:solidFill>
                <a:effectLst/>
                <a:latin typeface="-apple-system"/>
              </a:rPr>
              <a:t>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FE1B71-0F53-2BC9-B763-828EEBE9CE4F}"/>
              </a:ext>
            </a:extLst>
          </p:cNvPr>
          <p:cNvSpPr txBox="1"/>
          <p:nvPr/>
        </p:nvSpPr>
        <p:spPr>
          <a:xfrm>
            <a:off x="2800910" y="4656163"/>
            <a:ext cx="550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</a:rPr>
              <a:t>→「バックル」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FBCCFF-E633-93FA-F5F7-14D6C465ECC5}"/>
              </a:ext>
            </a:extLst>
          </p:cNvPr>
          <p:cNvSpPr txBox="1"/>
          <p:nvPr/>
        </p:nvSpPr>
        <p:spPr>
          <a:xfrm>
            <a:off x="163995" y="7192403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レーガン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0FC0C8-CF48-3B2C-A24C-92141D9A7A90}"/>
              </a:ext>
            </a:extLst>
          </p:cNvPr>
          <p:cNvSpPr txBox="1"/>
          <p:nvPr/>
        </p:nvSpPr>
        <p:spPr>
          <a:xfrm>
            <a:off x="1623006" y="7100070"/>
            <a:ext cx="550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-apple-system"/>
              </a:rPr>
              <a:t>→「ラウドスピーカ</a:t>
            </a:r>
            <a:r>
              <a:rPr lang="ja-JP" altLang="en-US" sz="4000" b="1" i="0" dirty="0">
                <a:solidFill>
                  <a:srgbClr val="FF0000"/>
                </a:solidFill>
                <a:effectLst/>
                <a:latin typeface="-apple-system"/>
              </a:rPr>
              <a:t>」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8604EB-0937-D43D-6DEF-77089C972B1A}"/>
              </a:ext>
            </a:extLst>
          </p:cNvPr>
          <p:cNvSpPr txBox="1"/>
          <p:nvPr/>
        </p:nvSpPr>
        <p:spPr>
          <a:xfrm>
            <a:off x="1013043" y="2482104"/>
            <a:ext cx="4524068" cy="384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altLang="ja-JP" b="1" i="0" dirty="0">
                <a:solidFill>
                  <a:srgbClr val="111111"/>
                </a:solidFill>
                <a:effectLst/>
                <a:latin typeface="Escrow Condensed"/>
              </a:rPr>
              <a:t>Trump Calls Tariffs the ‘Most Beautiful Word’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02C8AD-53CC-66CD-211E-D17341764778}"/>
              </a:ext>
            </a:extLst>
          </p:cNvPr>
          <p:cNvSpPr txBox="1"/>
          <p:nvPr/>
        </p:nvSpPr>
        <p:spPr>
          <a:xfrm>
            <a:off x="289802" y="380506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オバマ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CCCD1D-6497-3E01-6A32-14C8442D0B8D}"/>
              </a:ext>
            </a:extLst>
          </p:cNvPr>
          <p:cNvSpPr txBox="1"/>
          <p:nvPr/>
        </p:nvSpPr>
        <p:spPr>
          <a:xfrm>
            <a:off x="2641115" y="1825366"/>
            <a:ext cx="48753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　→</a:t>
            </a:r>
            <a:r>
              <a:rPr lang="ja-JP" altLang="en-US" sz="4000" b="1" dirty="0">
                <a:solidFill>
                  <a:srgbClr val="FF0000"/>
                </a:solidFill>
              </a:rPr>
              <a:t>「関税」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218810-4857-7F34-D371-E6CDA8255D2C}"/>
              </a:ext>
            </a:extLst>
          </p:cNvPr>
          <p:cNvSpPr txBox="1"/>
          <p:nvPr/>
        </p:nvSpPr>
        <p:spPr>
          <a:xfrm>
            <a:off x="451261" y="7921649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大きな声で「ドナルド」のはずが「ロナルド」だった。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737717-262D-0F3B-7304-7F9AB74642B8}"/>
              </a:ext>
            </a:extLst>
          </p:cNvPr>
          <p:cNvSpPr txBox="1"/>
          <p:nvPr/>
        </p:nvSpPr>
        <p:spPr>
          <a:xfrm>
            <a:off x="1551686" y="6627725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恋人の彼女が「モニカ・ルインスキー」だった。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DA0C8D5-62D9-2484-C843-F1758A60D92A}"/>
              </a:ext>
            </a:extLst>
          </p:cNvPr>
          <p:cNvSpPr txBox="1"/>
          <p:nvPr/>
        </p:nvSpPr>
        <p:spPr>
          <a:xfrm>
            <a:off x="2576028" y="5485069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２人ともベルトがゆるんで苦労した。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FB11F5A-B910-1C4E-3542-4902DC31AFCF}"/>
              </a:ext>
            </a:extLst>
          </p:cNvPr>
          <p:cNvSpPr txBox="1"/>
          <p:nvPr/>
        </p:nvSpPr>
        <p:spPr>
          <a:xfrm>
            <a:off x="4068600" y="4335603"/>
            <a:ext cx="179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b="1" dirty="0"/>
              <a:t>YES! 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I can</a:t>
            </a:r>
            <a:r>
              <a:rPr kumimoji="1" lang="ja-JP" altLang="en-US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147305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8576</TotalTime>
  <Words>111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-apple-system</vt:lpstr>
      <vt:lpstr>Escrow Condensed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586</cp:revision>
  <cp:lastPrinted>2024-01-20T23:36:38Z</cp:lastPrinted>
  <dcterms:created xsi:type="dcterms:W3CDTF">2021-09-11T12:07:54Z</dcterms:created>
  <dcterms:modified xsi:type="dcterms:W3CDTF">2024-12-08T09:34:35Z</dcterms:modified>
</cp:coreProperties>
</file>