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337" r:id="rId2"/>
  </p:sldIdLst>
  <p:sldSz cx="6858000" cy="9144000" type="screen4x3"/>
  <p:notesSz cx="6742113" cy="9875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三浦 邦夫" initials="三浦" lastIdx="7" clrIdx="0">
    <p:extLst>
      <p:ext uri="{19B8F6BF-5375-455C-9EA6-DF929625EA0E}">
        <p15:presenceInfo xmlns:p15="http://schemas.microsoft.com/office/powerpoint/2012/main" userId="b2e0878faf77ddf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514" autoAdjust="0"/>
  </p:normalViewPr>
  <p:slideViewPr>
    <p:cSldViewPr snapToGrid="0" showGuides="1">
      <p:cViewPr varScale="1">
        <p:scale>
          <a:sx n="76" d="100"/>
          <a:sy n="76" d="100"/>
        </p:scale>
        <p:origin x="2218" y="53"/>
      </p:cViewPr>
      <p:guideLst>
        <p:guide orient="horz" pos="32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2165" cy="495778"/>
          </a:xfrm>
          <a:prstGeom prst="rect">
            <a:avLst/>
          </a:prstGeom>
        </p:spPr>
        <p:txBody>
          <a:bodyPr vert="horz" lIns="91522" tIns="45761" rIns="91522" bIns="4576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8359" y="0"/>
            <a:ext cx="2922164" cy="495778"/>
          </a:xfrm>
          <a:prstGeom prst="rect">
            <a:avLst/>
          </a:prstGeom>
        </p:spPr>
        <p:txBody>
          <a:bodyPr vert="horz" lIns="91522" tIns="45761" rIns="91522" bIns="45761" rtlCol="0"/>
          <a:lstStyle>
            <a:lvl1pPr algn="r">
              <a:defRPr sz="1200"/>
            </a:lvl1pPr>
          </a:lstStyle>
          <a:p>
            <a:fld id="{C6551FE0-FA28-4D04-8BFC-3C039F911885}" type="datetimeFigureOut">
              <a:rPr kumimoji="1" lang="ja-JP" altLang="en-US" smtClean="0"/>
              <a:t>2024/12/8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1235075"/>
            <a:ext cx="250031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22" tIns="45761" rIns="91522" bIns="4576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735" y="4752797"/>
            <a:ext cx="5394644" cy="3888362"/>
          </a:xfrm>
          <a:prstGeom prst="rect">
            <a:avLst/>
          </a:prstGeom>
        </p:spPr>
        <p:txBody>
          <a:bodyPr vert="horz" lIns="91522" tIns="45761" rIns="91522" bIns="4576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80060"/>
            <a:ext cx="2922165" cy="495778"/>
          </a:xfrm>
          <a:prstGeom prst="rect">
            <a:avLst/>
          </a:prstGeom>
        </p:spPr>
        <p:txBody>
          <a:bodyPr vert="horz" lIns="91522" tIns="45761" rIns="91522" bIns="4576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8359" y="9380060"/>
            <a:ext cx="2922164" cy="495778"/>
          </a:xfrm>
          <a:prstGeom prst="rect">
            <a:avLst/>
          </a:prstGeom>
        </p:spPr>
        <p:txBody>
          <a:bodyPr vert="horz" lIns="91522" tIns="45761" rIns="91522" bIns="45761" rtlCol="0" anchor="b"/>
          <a:lstStyle>
            <a:lvl1pPr algn="r">
              <a:defRPr sz="1200"/>
            </a:lvl1pPr>
          </a:lstStyle>
          <a:p>
            <a:fld id="{2F43B2FB-8750-47EF-8A6B-DA41E0540A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6994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0AB6AF-7940-1E8F-92B4-FBFAD2E5B9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A4DD5DAE-8FE8-452D-78FD-BFFEA8C8266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D5F54370-F0E7-62FC-E29D-A6749A3BA0C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0C02E60-2DCE-6C95-5A97-F79A4321F73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43B2FB-8750-47EF-8A6B-DA41E0540A1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5507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0084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7494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4849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6173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9611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2024/12/8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8012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2024/12/8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657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2024/12/8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3869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2024/12/8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4973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2024/12/8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9603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2024/12/8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18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B7157-FF0F-4209-B2C8-E9B1CEE80F2C}" type="datetimeFigureOut">
              <a:rPr kumimoji="1" lang="ja-JP" altLang="en-US" smtClean="0"/>
              <a:t>2024/12/8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899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5ABB8B-5948-82B1-8869-192172A407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508623C0-7569-7BEF-A552-3C7A14EDF176}"/>
              </a:ext>
            </a:extLst>
          </p:cNvPr>
          <p:cNvSpPr txBox="1"/>
          <p:nvPr/>
        </p:nvSpPr>
        <p:spPr>
          <a:xfrm>
            <a:off x="377052" y="0"/>
            <a:ext cx="610389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en-US" sz="2000" b="1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</a:t>
            </a:r>
            <a:r>
              <a:rPr lang="en-US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2024-12-18</a:t>
            </a:r>
            <a:r>
              <a:rPr lang="ja-JP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en-US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Joke Salon </a:t>
            </a:r>
            <a:r>
              <a:rPr lang="ja-JP" altLang="en-US" sz="2000" b="1" kern="100" dirty="0">
                <a:effectLst/>
                <a:latin typeface="Century" panose="02040604050505020304" pitchFamily="18" charset="0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　　　　　　　　　</a:t>
            </a:r>
            <a:endParaRPr lang="en-US" altLang="ja-JP" sz="2000" b="1" kern="100" dirty="0">
              <a:effectLst/>
              <a:latin typeface="Century" panose="02040604050505020304" pitchFamily="18" charset="0"/>
              <a:ea typeface="HGP創英角ｺﾞｼｯｸUB" panose="020B09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B2799BA0-37B7-9B5E-31B2-40DF5CA3622D}"/>
              </a:ext>
            </a:extLst>
          </p:cNvPr>
          <p:cNvSpPr txBox="1"/>
          <p:nvPr/>
        </p:nvSpPr>
        <p:spPr>
          <a:xfrm flipH="1">
            <a:off x="1013173" y="431763"/>
            <a:ext cx="53154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u="sng" dirty="0"/>
              <a:t>ジージが孫に話す時事解説</a:t>
            </a:r>
            <a:r>
              <a:rPr kumimoji="1" lang="en-US" altLang="ja-JP" sz="2800" b="1" u="sng" dirty="0"/>
              <a:t> </a:t>
            </a:r>
            <a:endParaRPr kumimoji="1" lang="ja-JP" altLang="en-US" sz="2800" b="1" u="sng" dirty="0"/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17D9A8EB-DA82-F00C-1592-49065AE364C9}"/>
              </a:ext>
            </a:extLst>
          </p:cNvPr>
          <p:cNvSpPr/>
          <p:nvPr/>
        </p:nvSpPr>
        <p:spPr>
          <a:xfrm>
            <a:off x="114583" y="1709638"/>
            <a:ext cx="6579422" cy="7020620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C2DC05F-5263-A487-5E37-248DFCF557B1}"/>
              </a:ext>
            </a:extLst>
          </p:cNvPr>
          <p:cNvSpPr txBox="1"/>
          <p:nvPr/>
        </p:nvSpPr>
        <p:spPr>
          <a:xfrm>
            <a:off x="493301" y="3005763"/>
            <a:ext cx="59298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/>
              <a:t>他の大統領の最高の言葉とは？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ACBE71B-0B3D-B1AD-B9FE-9E559A06F182}"/>
              </a:ext>
            </a:extLst>
          </p:cNvPr>
          <p:cNvSpPr txBox="1"/>
          <p:nvPr/>
        </p:nvSpPr>
        <p:spPr>
          <a:xfrm>
            <a:off x="5081876" y="8728280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/>
              <a:t>【</a:t>
            </a:r>
            <a:r>
              <a:rPr kumimoji="1" lang="ja-JP" altLang="en-US" b="1" dirty="0"/>
              <a:t>三浦　邦夫</a:t>
            </a:r>
            <a:r>
              <a:rPr kumimoji="1" lang="en-US" altLang="ja-JP" b="1" dirty="0"/>
              <a:t>】</a:t>
            </a:r>
            <a:endParaRPr kumimoji="1" lang="ja-JP" altLang="en-US" b="1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B76D52E-F5B3-2D5D-CB9B-E47CDBA925B9}"/>
              </a:ext>
            </a:extLst>
          </p:cNvPr>
          <p:cNvSpPr txBox="1"/>
          <p:nvPr/>
        </p:nvSpPr>
        <p:spPr>
          <a:xfrm>
            <a:off x="237208" y="1010582"/>
            <a:ext cx="6334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u="sng" dirty="0"/>
              <a:t>　トランプ氏の最も美しい言葉とは？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DD2AC48-3F4C-51A0-A14C-319C9CA5561C}"/>
              </a:ext>
            </a:extLst>
          </p:cNvPr>
          <p:cNvSpPr txBox="1"/>
          <p:nvPr/>
        </p:nvSpPr>
        <p:spPr>
          <a:xfrm>
            <a:off x="2192748" y="3658931"/>
            <a:ext cx="487537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1" dirty="0">
                <a:solidFill>
                  <a:srgbClr val="FF0000"/>
                </a:solidFill>
              </a:rPr>
              <a:t>　→</a:t>
            </a:r>
            <a:r>
              <a:rPr lang="ja-JP" altLang="en-US" sz="4000" b="1" dirty="0">
                <a:solidFill>
                  <a:srgbClr val="FF0000"/>
                </a:solidFill>
              </a:rPr>
              <a:t>「カンズメ」</a:t>
            </a:r>
            <a:endParaRPr kumimoji="1" lang="ja-JP" altLang="en-US" sz="4000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58CF9AA9-94E5-888C-455A-5BAE07D9CC92}"/>
              </a:ext>
            </a:extLst>
          </p:cNvPr>
          <p:cNvSpPr txBox="1"/>
          <p:nvPr/>
        </p:nvSpPr>
        <p:spPr>
          <a:xfrm>
            <a:off x="202565" y="5970121"/>
            <a:ext cx="233835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2800" b="1" i="0" dirty="0">
                <a:solidFill>
                  <a:srgbClr val="333333"/>
                </a:solidFill>
                <a:effectLst/>
                <a:latin typeface="-apple-system"/>
              </a:rPr>
              <a:t>クリントン</a:t>
            </a:r>
            <a:r>
              <a:rPr lang="ja-JP" altLang="en-US" b="1" i="0" dirty="0">
                <a:solidFill>
                  <a:srgbClr val="333333"/>
                </a:solidFill>
                <a:effectLst/>
                <a:latin typeface="-apple-system"/>
              </a:rPr>
              <a:t>　　　</a:t>
            </a:r>
            <a:endParaRPr lang="ja-JP" altLang="en-US" sz="3600" b="1" i="0" dirty="0">
              <a:solidFill>
                <a:srgbClr val="FF0000"/>
              </a:solidFill>
              <a:effectLst/>
              <a:latin typeface="-apple-system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A9384F2D-11EF-6148-2408-BEE6F148AFAF}"/>
              </a:ext>
            </a:extLst>
          </p:cNvPr>
          <p:cNvSpPr txBox="1"/>
          <p:nvPr/>
        </p:nvSpPr>
        <p:spPr>
          <a:xfrm>
            <a:off x="377052" y="1949357"/>
            <a:ext cx="24956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/>
              <a:t>トランプ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27AF2B62-5D37-E5AE-0BA0-659DF7B7DF98}"/>
              </a:ext>
            </a:extLst>
          </p:cNvPr>
          <p:cNvSpPr txBox="1"/>
          <p:nvPr/>
        </p:nvSpPr>
        <p:spPr>
          <a:xfrm>
            <a:off x="237208" y="4784182"/>
            <a:ext cx="24956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/>
              <a:t>ルーズベルト</a:t>
            </a:r>
            <a:endParaRPr kumimoji="1" lang="en-US" altLang="ja-JP" sz="28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45D06F1-834A-077F-5466-5EDDDA2532B3}"/>
              </a:ext>
            </a:extLst>
          </p:cNvPr>
          <p:cNvSpPr txBox="1"/>
          <p:nvPr/>
        </p:nvSpPr>
        <p:spPr>
          <a:xfrm>
            <a:off x="2324994" y="5858998"/>
            <a:ext cx="550761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4000" b="1" dirty="0">
                <a:solidFill>
                  <a:srgbClr val="FF0000"/>
                </a:solidFill>
                <a:latin typeface="-apple-system"/>
              </a:rPr>
              <a:t>→「ハーモニカ</a:t>
            </a:r>
            <a:r>
              <a:rPr lang="ja-JP" altLang="en-US" sz="4000" b="1" i="0" dirty="0">
                <a:solidFill>
                  <a:srgbClr val="FF0000"/>
                </a:solidFill>
                <a:effectLst/>
                <a:latin typeface="-apple-system"/>
              </a:rPr>
              <a:t>」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9FE1B71-0F53-2BC9-B763-828EEBE9CE4F}"/>
              </a:ext>
            </a:extLst>
          </p:cNvPr>
          <p:cNvSpPr txBox="1"/>
          <p:nvPr/>
        </p:nvSpPr>
        <p:spPr>
          <a:xfrm>
            <a:off x="2800910" y="4656163"/>
            <a:ext cx="550761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→「バックル」</a:t>
            </a:r>
            <a:endParaRPr kumimoji="1" lang="ja-JP" altLang="en-US" sz="4000" b="1" dirty="0">
              <a:solidFill>
                <a:srgbClr val="FF0000"/>
              </a:solidFill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9FBCCFF-E633-93FA-F5F7-14D6C465ECC5}"/>
              </a:ext>
            </a:extLst>
          </p:cNvPr>
          <p:cNvSpPr txBox="1"/>
          <p:nvPr/>
        </p:nvSpPr>
        <p:spPr>
          <a:xfrm>
            <a:off x="163995" y="7192403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/>
              <a:t>レーガン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50FC0C8-CF48-3B2C-A24C-92141D9A7A90}"/>
              </a:ext>
            </a:extLst>
          </p:cNvPr>
          <p:cNvSpPr txBox="1"/>
          <p:nvPr/>
        </p:nvSpPr>
        <p:spPr>
          <a:xfrm>
            <a:off x="1623006" y="7100070"/>
            <a:ext cx="550761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4000" b="1" dirty="0">
                <a:solidFill>
                  <a:srgbClr val="FF0000"/>
                </a:solidFill>
                <a:latin typeface="-apple-system"/>
              </a:rPr>
              <a:t>→「ラウドスピーカ</a:t>
            </a:r>
            <a:r>
              <a:rPr lang="ja-JP" altLang="en-US" sz="4000" b="1" i="0" dirty="0">
                <a:solidFill>
                  <a:srgbClr val="FF0000"/>
                </a:solidFill>
                <a:effectLst/>
                <a:latin typeface="-apple-system"/>
              </a:rPr>
              <a:t>」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D8604EB-0937-D43D-6DEF-77089C972B1A}"/>
              </a:ext>
            </a:extLst>
          </p:cNvPr>
          <p:cNvSpPr txBox="1"/>
          <p:nvPr/>
        </p:nvSpPr>
        <p:spPr>
          <a:xfrm>
            <a:off x="1013043" y="2482104"/>
            <a:ext cx="4524068" cy="3840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altLang="ja-JP" b="1" i="0" dirty="0">
                <a:solidFill>
                  <a:srgbClr val="111111"/>
                </a:solidFill>
                <a:effectLst/>
                <a:latin typeface="Escrow Condensed"/>
              </a:rPr>
              <a:t>Trump Calls Tariffs the ‘Most Beautiful Word’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002C8AD-53CC-66CD-211E-D17341764778}"/>
              </a:ext>
            </a:extLst>
          </p:cNvPr>
          <p:cNvSpPr txBox="1"/>
          <p:nvPr/>
        </p:nvSpPr>
        <p:spPr>
          <a:xfrm>
            <a:off x="289802" y="3805062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/>
              <a:t>オバマ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0CCCD1D-6497-3E01-6A32-14C8442D0B8D}"/>
              </a:ext>
            </a:extLst>
          </p:cNvPr>
          <p:cNvSpPr txBox="1"/>
          <p:nvPr/>
        </p:nvSpPr>
        <p:spPr>
          <a:xfrm>
            <a:off x="2641115" y="1825366"/>
            <a:ext cx="487537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1" dirty="0">
                <a:solidFill>
                  <a:srgbClr val="FF0000"/>
                </a:solidFill>
              </a:rPr>
              <a:t>　→</a:t>
            </a:r>
            <a:r>
              <a:rPr lang="ja-JP" altLang="en-US" sz="4000" b="1" dirty="0">
                <a:solidFill>
                  <a:srgbClr val="FF0000"/>
                </a:solidFill>
              </a:rPr>
              <a:t>「関税」</a:t>
            </a:r>
            <a:endParaRPr kumimoji="1" lang="ja-JP" altLang="en-US" sz="4000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E218810-4857-7F34-D371-E6CDA8255D2C}"/>
              </a:ext>
            </a:extLst>
          </p:cNvPr>
          <p:cNvSpPr txBox="1"/>
          <p:nvPr/>
        </p:nvSpPr>
        <p:spPr>
          <a:xfrm>
            <a:off x="451261" y="7921649"/>
            <a:ext cx="5955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大きな声で「ドナルド」のはずが「ロナルド」だった。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9737717-262D-0F3B-7304-7F9AB74642B8}"/>
              </a:ext>
            </a:extLst>
          </p:cNvPr>
          <p:cNvSpPr txBox="1"/>
          <p:nvPr/>
        </p:nvSpPr>
        <p:spPr>
          <a:xfrm>
            <a:off x="1551686" y="6627725"/>
            <a:ext cx="5262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恋人の彼女が「モニカ・ルインスキー」だった。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DA0C8D5-62D9-2484-C843-F1758A60D92A}"/>
              </a:ext>
            </a:extLst>
          </p:cNvPr>
          <p:cNvSpPr txBox="1"/>
          <p:nvPr/>
        </p:nvSpPr>
        <p:spPr>
          <a:xfrm>
            <a:off x="2576028" y="5485069"/>
            <a:ext cx="4108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２人ともベルトがゆるんで苦労した。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FB11F5A-B910-1C4E-3542-4902DC31AFCF}"/>
              </a:ext>
            </a:extLst>
          </p:cNvPr>
          <p:cNvSpPr txBox="1"/>
          <p:nvPr/>
        </p:nvSpPr>
        <p:spPr>
          <a:xfrm>
            <a:off x="4068600" y="4335603"/>
            <a:ext cx="1790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　</a:t>
            </a:r>
            <a:r>
              <a:rPr kumimoji="1" lang="en-US" altLang="ja-JP" b="1" dirty="0"/>
              <a:t>YES! </a:t>
            </a:r>
            <a:r>
              <a:rPr kumimoji="1" lang="ja-JP" altLang="en-US" b="1" dirty="0"/>
              <a:t>　</a:t>
            </a:r>
            <a:r>
              <a:rPr kumimoji="1" lang="en-US" altLang="ja-JP" b="1" dirty="0"/>
              <a:t>I can</a:t>
            </a:r>
            <a:r>
              <a:rPr kumimoji="1" lang="ja-JP" altLang="en-US" b="1" dirty="0"/>
              <a:t>！</a:t>
            </a:r>
          </a:p>
        </p:txBody>
      </p:sp>
    </p:spTree>
    <p:extLst>
      <p:ext uri="{BB962C8B-B14F-4D97-AF65-F5344CB8AC3E}">
        <p14:creationId xmlns:p14="http://schemas.microsoft.com/office/powerpoint/2010/main" val="1473051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8576</TotalTime>
  <Words>111</Words>
  <Application>Microsoft Office PowerPoint</Application>
  <PresentationFormat>画面に合わせる 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-apple-system</vt:lpstr>
      <vt:lpstr>Escrow Condensed</vt:lpstr>
      <vt:lpstr>游ゴシック</vt:lpstr>
      <vt:lpstr>Arial</vt:lpstr>
      <vt:lpstr>Calibri</vt:lpstr>
      <vt:lpstr>Calibri Light</vt:lpstr>
      <vt:lpstr>Century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三浦 邦夫</dc:creator>
  <cp:lastModifiedBy>邦夫 三浦</cp:lastModifiedBy>
  <cp:revision>586</cp:revision>
  <cp:lastPrinted>2024-01-20T23:36:38Z</cp:lastPrinted>
  <dcterms:created xsi:type="dcterms:W3CDTF">2021-09-11T12:07:54Z</dcterms:created>
  <dcterms:modified xsi:type="dcterms:W3CDTF">2024-12-08T09:34:35Z</dcterms:modified>
</cp:coreProperties>
</file>