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6" d="100"/>
          <a:sy n="76" d="100"/>
        </p:scale>
        <p:origin x="2218" y="58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2024-11-27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0AD60E-9904-FFE1-5F0E-57A7C033E20A}"/>
              </a:ext>
            </a:extLst>
          </p:cNvPr>
          <p:cNvSpPr txBox="1"/>
          <p:nvPr/>
        </p:nvSpPr>
        <p:spPr>
          <a:xfrm>
            <a:off x="377052" y="2353301"/>
            <a:ext cx="722532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2800" b="1" i="0" dirty="0">
                <a:effectLst/>
                <a:highlight>
                  <a:srgbClr val="FFFFFF"/>
                </a:highlight>
                <a:latin typeface="-apple-system"/>
              </a:rPr>
              <a:t>トランプ氏から</a:t>
            </a:r>
            <a:endParaRPr lang="en-US" altLang="ja-JP" sz="2800" b="1" i="0" dirty="0">
              <a:effectLst/>
              <a:highlight>
                <a:srgbClr val="FFFFFF"/>
              </a:highlight>
              <a:latin typeface="-apple-system"/>
            </a:endParaRPr>
          </a:p>
          <a:p>
            <a:pPr algn="l"/>
            <a:r>
              <a:rPr lang="ja-JP" altLang="en-US" sz="2800" b="1" dirty="0">
                <a:highlight>
                  <a:srgbClr val="FFFFFF"/>
                </a:highlight>
                <a:latin typeface="-apple-system"/>
              </a:rPr>
              <a:t>ジョークサロンにメモ</a:t>
            </a:r>
            <a:r>
              <a:rPr lang="ja-JP" altLang="en-US" sz="2800" b="1" i="0" dirty="0">
                <a:effectLst/>
                <a:highlight>
                  <a:srgbClr val="FFFFFF"/>
                </a:highlight>
                <a:latin typeface="-apple-system"/>
              </a:rPr>
              <a:t>が届きました。</a:t>
            </a:r>
            <a:endParaRPr lang="en-US" altLang="ja-JP" sz="2800" b="1" i="0" dirty="0">
              <a:effectLst/>
              <a:highlight>
                <a:srgbClr val="FFFFFF"/>
              </a:highlight>
              <a:latin typeface="-apple-system"/>
            </a:endParaRPr>
          </a:p>
          <a:p>
            <a:pPr algn="l"/>
            <a:endParaRPr lang="en-US" altLang="ja-JP" sz="2800" b="1" dirty="0">
              <a:highlight>
                <a:srgbClr val="FFFFFF"/>
              </a:highlight>
              <a:latin typeface="-apple-system"/>
            </a:endParaRPr>
          </a:p>
          <a:p>
            <a:pPr algn="l"/>
            <a:r>
              <a:rPr lang="ja-JP" altLang="en-US" sz="5400" b="1" dirty="0">
                <a:highlight>
                  <a:srgbClr val="FFFFFF"/>
                </a:highlight>
                <a:latin typeface="-apple-system"/>
              </a:rPr>
              <a:t>“</a:t>
            </a:r>
            <a:r>
              <a:rPr lang="en-US" altLang="ja-JP" sz="5400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Make</a:t>
            </a:r>
            <a:r>
              <a:rPr lang="en-US" altLang="ja-JP" sz="5400" b="1" dirty="0">
                <a:highlight>
                  <a:srgbClr val="FFFFFF"/>
                </a:highlight>
                <a:latin typeface="-apple-system"/>
              </a:rPr>
              <a:t> </a:t>
            </a:r>
          </a:p>
          <a:p>
            <a:pPr algn="l"/>
            <a:r>
              <a:rPr lang="en-US" altLang="ja-JP" sz="5400" b="1" dirty="0">
                <a:highlight>
                  <a:srgbClr val="FFFFFF"/>
                </a:highlight>
                <a:latin typeface="-apple-system"/>
              </a:rPr>
              <a:t>        </a:t>
            </a:r>
            <a:r>
              <a:rPr lang="en-US" altLang="ja-JP" sz="5400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Japan </a:t>
            </a:r>
          </a:p>
          <a:p>
            <a:pPr algn="l"/>
            <a:r>
              <a:rPr lang="en-US" altLang="ja-JP" sz="5400" b="1" dirty="0">
                <a:highlight>
                  <a:srgbClr val="FFFFFF"/>
                </a:highlight>
                <a:latin typeface="-apple-system"/>
              </a:rPr>
              <a:t>             </a:t>
            </a:r>
            <a:r>
              <a:rPr lang="en-US" altLang="ja-JP" sz="5400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Great</a:t>
            </a:r>
            <a:r>
              <a:rPr lang="ja-JP" altLang="en-US" sz="5400" b="1" dirty="0">
                <a:highlight>
                  <a:srgbClr val="FFFFFF"/>
                </a:highlight>
                <a:latin typeface="-apple-system"/>
              </a:rPr>
              <a:t> </a:t>
            </a:r>
            <a:r>
              <a:rPr lang="en-US" altLang="ja-JP" sz="5400" b="1" dirty="0">
                <a:highlight>
                  <a:srgbClr val="FFFFFF"/>
                </a:highlight>
                <a:latin typeface="-apple-system"/>
              </a:rPr>
              <a:t>Jokes</a:t>
            </a:r>
          </a:p>
          <a:p>
            <a:pPr algn="l"/>
            <a:r>
              <a:rPr lang="en-US" altLang="ja-JP" sz="5400" b="1" dirty="0">
                <a:highlight>
                  <a:srgbClr val="FFFFFF"/>
                </a:highlight>
                <a:latin typeface="-apple-system"/>
              </a:rPr>
              <a:t>                    </a:t>
            </a:r>
            <a:r>
              <a:rPr lang="en-US" altLang="ja-JP" sz="5400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Again</a:t>
            </a:r>
            <a:r>
              <a:rPr lang="ja-JP" altLang="en-US" sz="5400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！</a:t>
            </a:r>
            <a:r>
              <a:rPr lang="ja-JP" altLang="en-US" sz="5400" b="1" dirty="0">
                <a:highlight>
                  <a:srgbClr val="FFFFFF"/>
                </a:highlight>
                <a:latin typeface="-apple-system"/>
              </a:rPr>
              <a:t>”</a:t>
            </a:r>
            <a:endParaRPr lang="en-US" altLang="ja-JP" sz="5400" b="1" dirty="0">
              <a:highlight>
                <a:srgbClr val="FFFFFF"/>
              </a:highlight>
              <a:latin typeface="-apple-system"/>
            </a:endParaRPr>
          </a:p>
          <a:p>
            <a:pPr algn="l"/>
            <a:endParaRPr lang="en-US" altLang="ja-JP" sz="3200" b="1" dirty="0">
              <a:highlight>
                <a:srgbClr val="FFFFFF"/>
              </a:highlight>
              <a:latin typeface="-apple-system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46775" y="1958607"/>
            <a:ext cx="6579422" cy="6039881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DD24235-848E-4923-A6F8-4B08FB1003C0}"/>
              </a:ext>
            </a:extLst>
          </p:cNvPr>
          <p:cNvSpPr txBox="1"/>
          <p:nvPr/>
        </p:nvSpPr>
        <p:spPr>
          <a:xfrm>
            <a:off x="4680454" y="718539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580923-5F13-9792-CEA8-5360A542647D}"/>
              </a:ext>
            </a:extLst>
          </p:cNvPr>
          <p:cNvSpPr txBox="1"/>
          <p:nvPr/>
        </p:nvSpPr>
        <p:spPr>
          <a:xfrm>
            <a:off x="383372" y="712905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今月の一笑</a:t>
            </a:r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8" grpId="0"/>
      <p:bldP spid="17" grpId="0" animBg="1"/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8310</TotalTime>
  <Words>32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-apple-system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533</cp:revision>
  <cp:lastPrinted>2024-01-20T23:36:38Z</cp:lastPrinted>
  <dcterms:created xsi:type="dcterms:W3CDTF">2021-09-11T12:07:54Z</dcterms:created>
  <dcterms:modified xsi:type="dcterms:W3CDTF">2024-11-25T02:54:30Z</dcterms:modified>
</cp:coreProperties>
</file>