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7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76" d="100"/>
          <a:sy n="76" d="100"/>
        </p:scale>
        <p:origin x="2218" y="5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2024-11-27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951076" y="452877"/>
            <a:ext cx="531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ジージが孫に話す時事解説</a:t>
            </a:r>
            <a:r>
              <a:rPr kumimoji="1" lang="en-US" altLang="ja-JP" sz="2800" b="1" u="sng" dirty="0"/>
              <a:t> </a:t>
            </a:r>
            <a:endParaRPr kumimoji="1" lang="ja-JP" altLang="en-US" sz="2800" b="1" u="sng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146775" y="1693498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2DC05F-5263-A487-5E37-248DFCF557B1}"/>
              </a:ext>
            </a:extLst>
          </p:cNvPr>
          <p:cNvSpPr txBox="1"/>
          <p:nvPr/>
        </p:nvSpPr>
        <p:spPr>
          <a:xfrm>
            <a:off x="390854" y="1058696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トランプ政権人事について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081876" y="8728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859704" y="2017530"/>
            <a:ext cx="5600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氏名の逆読みにより決めている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DD2AC48-3F4C-51A0-A14C-319C9CA5561C}"/>
              </a:ext>
            </a:extLst>
          </p:cNvPr>
          <p:cNvSpPr txBox="1"/>
          <p:nvPr/>
        </p:nvSpPr>
        <p:spPr>
          <a:xfrm>
            <a:off x="2558264" y="2781286"/>
            <a:ext cx="48753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　→</a:t>
            </a:r>
            <a:r>
              <a:rPr lang="ja-JP" altLang="en-US" sz="4000" b="1" dirty="0">
                <a:solidFill>
                  <a:srgbClr val="FF0000"/>
                </a:solidFill>
              </a:rPr>
              <a:t>「ズルイワ」</a:t>
            </a:r>
            <a:endParaRPr kumimoji="1" lang="ja-JP" altLang="en-US" sz="4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8CF9AA9-94E5-888C-455A-5BAE07D9CC92}"/>
              </a:ext>
            </a:extLst>
          </p:cNvPr>
          <p:cNvSpPr txBox="1"/>
          <p:nvPr/>
        </p:nvSpPr>
        <p:spPr>
          <a:xfrm>
            <a:off x="219908" y="4564827"/>
            <a:ext cx="23383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000" b="1" i="0" dirty="0">
                <a:solidFill>
                  <a:srgbClr val="333333"/>
                </a:solidFill>
                <a:effectLst/>
                <a:latin typeface="-apple-system"/>
              </a:rPr>
              <a:t>CIA</a:t>
            </a:r>
            <a:r>
              <a:rPr lang="ja-JP" altLang="en-US" sz="2000" b="1" i="0" dirty="0">
                <a:solidFill>
                  <a:srgbClr val="333333"/>
                </a:solidFill>
                <a:effectLst/>
                <a:latin typeface="-apple-system"/>
              </a:rPr>
              <a:t>長官</a:t>
            </a:r>
            <a:endParaRPr lang="en-US" altLang="ja-JP" sz="2000" b="1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l"/>
            <a:r>
              <a:rPr lang="ja-JP" altLang="en-US" sz="2000" b="1" i="0" dirty="0">
                <a:solidFill>
                  <a:srgbClr val="333333"/>
                </a:solidFill>
                <a:effectLst/>
                <a:latin typeface="-apple-system"/>
              </a:rPr>
              <a:t>ラトクリフ氏</a:t>
            </a:r>
            <a:r>
              <a:rPr lang="ja-JP" altLang="en-US" b="1" i="0" dirty="0">
                <a:solidFill>
                  <a:srgbClr val="333333"/>
                </a:solidFill>
                <a:effectLst/>
                <a:latin typeface="-apple-system"/>
              </a:rPr>
              <a:t>　　　</a:t>
            </a:r>
            <a:endParaRPr lang="ja-JP" altLang="en-US" sz="3600" b="1" i="0" dirty="0">
              <a:solidFill>
                <a:srgbClr val="FF0000"/>
              </a:solidFill>
              <a:effectLst/>
              <a:latin typeface="-apple-system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BEF5538-9855-54F8-490B-5BF358D87884}"/>
              </a:ext>
            </a:extLst>
          </p:cNvPr>
          <p:cNvSpPr txBox="1"/>
          <p:nvPr/>
        </p:nvSpPr>
        <p:spPr>
          <a:xfrm>
            <a:off x="293043" y="6180058"/>
            <a:ext cx="28803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政府効率化省</a:t>
            </a:r>
            <a:r>
              <a:rPr lang="ja-JP" altLang="en-US" dirty="0"/>
              <a:t>　　</a:t>
            </a:r>
            <a:endParaRPr lang="ja-JP" altLang="en-US" sz="28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74E6531-4001-EEE0-F93E-AFC74E16C7C6}"/>
              </a:ext>
            </a:extLst>
          </p:cNvPr>
          <p:cNvSpPr txBox="1"/>
          <p:nvPr/>
        </p:nvSpPr>
        <p:spPr>
          <a:xfrm>
            <a:off x="405532" y="5556318"/>
            <a:ext cx="6654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イーロンマスク氏の省庁名に指示？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9384F2D-11EF-6148-2408-BEE6F148AFAF}"/>
              </a:ext>
            </a:extLst>
          </p:cNvPr>
          <p:cNvSpPr txBox="1"/>
          <p:nvPr/>
        </p:nvSpPr>
        <p:spPr>
          <a:xfrm>
            <a:off x="293043" y="2781286"/>
            <a:ext cx="249561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主席補佐官</a:t>
            </a:r>
            <a:endParaRPr kumimoji="1" lang="en-US" altLang="ja-JP" b="1" dirty="0"/>
          </a:p>
          <a:p>
            <a:r>
              <a:rPr kumimoji="1" lang="ja-JP" altLang="en-US" sz="2000" b="1" dirty="0"/>
              <a:t>スーザンワイルズ氏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7AF2B62-5D37-E5AE-0BA0-659DF7B7DF98}"/>
              </a:ext>
            </a:extLst>
          </p:cNvPr>
          <p:cNvSpPr txBox="1"/>
          <p:nvPr/>
        </p:nvSpPr>
        <p:spPr>
          <a:xfrm>
            <a:off x="226231" y="3681574"/>
            <a:ext cx="1955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商務長官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ラトニック氏</a:t>
            </a:r>
            <a:endParaRPr kumimoji="1" lang="en-US" altLang="ja-JP" sz="2000" b="1" dirty="0"/>
          </a:p>
          <a:p>
            <a:endParaRPr kumimoji="1" lang="ja-JP" altLang="en-US" sz="2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5D06F1-834A-077F-5466-5EDDDA2532B3}"/>
              </a:ext>
            </a:extLst>
          </p:cNvPr>
          <p:cNvSpPr txBox="1"/>
          <p:nvPr/>
        </p:nvSpPr>
        <p:spPr>
          <a:xfrm>
            <a:off x="2076719" y="4521242"/>
            <a:ext cx="5507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0" b="1" dirty="0">
                <a:solidFill>
                  <a:srgbClr val="FF0000"/>
                </a:solidFill>
                <a:latin typeface="-apple-system"/>
              </a:rPr>
              <a:t>→「フ</a:t>
            </a:r>
            <a:r>
              <a:rPr lang="ja-JP" altLang="en-US" sz="4000" b="1" i="0" dirty="0">
                <a:solidFill>
                  <a:srgbClr val="FF0000"/>
                </a:solidFill>
                <a:effectLst/>
                <a:latin typeface="-apple-system"/>
              </a:rPr>
              <a:t>リークトラ」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091EF0-6096-5712-5F6E-059A161D2D2E}"/>
              </a:ext>
            </a:extLst>
          </p:cNvPr>
          <p:cNvSpPr txBox="1"/>
          <p:nvPr/>
        </p:nvSpPr>
        <p:spPr>
          <a:xfrm>
            <a:off x="377052" y="7643190"/>
            <a:ext cx="64181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ja-JP" sz="1200" b="1" i="0" dirty="0">
              <a:solidFill>
                <a:srgbClr val="1F1F1F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latin typeface="Arial" panose="020B0604020202020204" pitchFamily="34" charset="0"/>
              </a:rPr>
              <a:t>　　　</a:t>
            </a:r>
            <a:r>
              <a:rPr lang="en-US" altLang="ja-JP" sz="4400" b="1" dirty="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r>
              <a:rPr lang="en-US" altLang="ja-JP" sz="4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OGE</a:t>
            </a:r>
            <a:endParaRPr lang="en-US" altLang="ja-JP" sz="3200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5EEF8A8-601B-CE5E-DDDB-8E2A91FEDE91}"/>
              </a:ext>
            </a:extLst>
          </p:cNvPr>
          <p:cNvSpPr txBox="1"/>
          <p:nvPr/>
        </p:nvSpPr>
        <p:spPr>
          <a:xfrm>
            <a:off x="219908" y="7323993"/>
            <a:ext cx="64181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　</a:t>
            </a:r>
            <a:r>
              <a:rPr lang="en-US" altLang="ja-JP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ja-JP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</a:t>
            </a:r>
            <a:r>
              <a:rPr lang="en-US" altLang="ja-JP" sz="24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epartment </a:t>
            </a:r>
            <a:r>
              <a:rPr lang="en-US" altLang="ja-JP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en-US" altLang="ja-JP" sz="24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 </a:t>
            </a:r>
            <a:r>
              <a:rPr lang="en-US" altLang="ja-JP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</a:t>
            </a:r>
            <a:r>
              <a:rPr lang="en-US" altLang="ja-JP" sz="24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overnment </a:t>
            </a:r>
            <a:r>
              <a:rPr lang="en-US" altLang="ja-JP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</a:t>
            </a:r>
            <a:r>
              <a:rPr lang="en-US" altLang="ja-JP" sz="24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fficiency</a:t>
            </a:r>
            <a:r>
              <a:rPr lang="ja-JP" altLang="en-US" dirty="0"/>
              <a:t>　　</a:t>
            </a:r>
            <a:endParaRPr lang="ja-JP" altLang="en-US" sz="28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C4264FB-F6C0-4D96-D2D4-9F6E52DEA36E}"/>
              </a:ext>
            </a:extLst>
          </p:cNvPr>
          <p:cNvSpPr txBox="1"/>
          <p:nvPr/>
        </p:nvSpPr>
        <p:spPr>
          <a:xfrm>
            <a:off x="1049555" y="6555779"/>
            <a:ext cx="6418182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ja-JP" sz="1200" b="1" i="0" dirty="0">
              <a:solidFill>
                <a:srgbClr val="1F1F1F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sz="2800" b="1" dirty="0"/>
              <a:t>「絶対に踏むな！」と指示あり</a:t>
            </a:r>
            <a:endParaRPr lang="en-US" altLang="ja-JP" sz="3200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dirty="0"/>
              <a:t>　　</a:t>
            </a:r>
            <a:endParaRPr lang="ja-JP" altLang="en-US" sz="28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49404E6-965B-082A-3DDC-E0336336A184}"/>
              </a:ext>
            </a:extLst>
          </p:cNvPr>
          <p:cNvSpPr txBox="1"/>
          <p:nvPr/>
        </p:nvSpPr>
        <p:spPr>
          <a:xfrm>
            <a:off x="3980654" y="7982844"/>
            <a:ext cx="20235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（ドジ）</a:t>
            </a:r>
            <a:endParaRPr lang="en-US" altLang="ja-JP" sz="3200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9FE1B71-0F53-2BC9-B763-828EEBE9CE4F}"/>
              </a:ext>
            </a:extLst>
          </p:cNvPr>
          <p:cNvSpPr txBox="1"/>
          <p:nvPr/>
        </p:nvSpPr>
        <p:spPr>
          <a:xfrm>
            <a:off x="2558264" y="3698259"/>
            <a:ext cx="5507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→「クツにトラ」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051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8481</TotalTime>
  <Words>86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-apple-system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580</cp:revision>
  <cp:lastPrinted>2024-01-20T23:36:38Z</cp:lastPrinted>
  <dcterms:created xsi:type="dcterms:W3CDTF">2021-09-11T12:07:54Z</dcterms:created>
  <dcterms:modified xsi:type="dcterms:W3CDTF">2024-11-24T18:07:55Z</dcterms:modified>
</cp:coreProperties>
</file>