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35" r:id="rId2"/>
  </p:sldIdLst>
  <p:sldSz cx="6858000" cy="9144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7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514" autoAdjust="0"/>
  </p:normalViewPr>
  <p:slideViewPr>
    <p:cSldViewPr snapToGrid="0" showGuides="1">
      <p:cViewPr varScale="1">
        <p:scale>
          <a:sx n="76" d="100"/>
          <a:sy n="76" d="100"/>
        </p:scale>
        <p:origin x="2218" y="53"/>
      </p:cViewPr>
      <p:guideLst>
        <p:guide orient="horz" pos="32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359" y="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5075"/>
            <a:ext cx="2500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5" y="4752797"/>
            <a:ext cx="5394644" cy="3888362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006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359" y="938006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F8CDBD-8D28-F121-3C28-48C2D6D5C3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34589388-96CD-3991-9B5B-5901E4C3EC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B50712CD-C89E-F325-CB18-3E57FB4120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A7F1B58-5B80-EAAF-8DA9-0F9A7A8E84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2144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2024/10/22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91532C-D8DA-E344-D523-8A18E9EE7A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9D3C27F-1CAD-261A-A942-16C7DEBEE66D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2000" b="1" kern="100" dirty="0"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2024-10-23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5764577-91A0-C70B-7339-250C03157AD2}"/>
              </a:ext>
            </a:extLst>
          </p:cNvPr>
          <p:cNvSpPr txBox="1"/>
          <p:nvPr/>
        </p:nvSpPr>
        <p:spPr>
          <a:xfrm flipH="1">
            <a:off x="951076" y="452877"/>
            <a:ext cx="531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ジージが孫に話す時事解説</a:t>
            </a:r>
            <a:r>
              <a:rPr kumimoji="1" lang="en-US" altLang="ja-JP" sz="3200" b="1" u="sng" dirty="0"/>
              <a:t> </a:t>
            </a:r>
            <a:endParaRPr kumimoji="1" lang="ja-JP" altLang="en-US" sz="3200" b="1" u="sng" dirty="0"/>
          </a:p>
        </p:txBody>
      </p: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1598613F-54E7-C50F-8E79-307092C5570A}"/>
              </a:ext>
            </a:extLst>
          </p:cNvPr>
          <p:cNvSpPr/>
          <p:nvPr/>
        </p:nvSpPr>
        <p:spPr>
          <a:xfrm>
            <a:off x="154804" y="1665985"/>
            <a:ext cx="6579422" cy="7020620"/>
          </a:xfrm>
          <a:prstGeom prst="round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91CB346-5FE2-3182-E1E3-9C323791B310}"/>
              </a:ext>
            </a:extLst>
          </p:cNvPr>
          <p:cNvSpPr txBox="1"/>
          <p:nvPr/>
        </p:nvSpPr>
        <p:spPr>
          <a:xfrm>
            <a:off x="336668" y="1059431"/>
            <a:ext cx="5929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米大統領選にまつわる最新情報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73C1503-8751-4130-34C2-1734FBB0859E}"/>
              </a:ext>
            </a:extLst>
          </p:cNvPr>
          <p:cNvSpPr txBox="1"/>
          <p:nvPr/>
        </p:nvSpPr>
        <p:spPr>
          <a:xfrm>
            <a:off x="123774" y="3287405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　</a:t>
            </a:r>
            <a:endParaRPr kumimoji="1" lang="en-US" altLang="ja-JP" sz="2000" b="1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DD24235-848E-4923-A6F8-4B08FB1003C0}"/>
              </a:ext>
            </a:extLst>
          </p:cNvPr>
          <p:cNvSpPr txBox="1"/>
          <p:nvPr/>
        </p:nvSpPr>
        <p:spPr>
          <a:xfrm>
            <a:off x="5081876" y="8728280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【</a:t>
            </a:r>
            <a:r>
              <a:rPr kumimoji="1" lang="ja-JP" altLang="en-US" b="1" dirty="0"/>
              <a:t>三浦　邦夫</a:t>
            </a:r>
            <a:r>
              <a:rPr kumimoji="1" lang="en-US" altLang="ja-JP" b="1" dirty="0"/>
              <a:t>】</a:t>
            </a:r>
            <a:endParaRPr kumimoji="1" lang="ja-JP" altLang="en-US" b="1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19DB0AA-CB17-D8DD-F411-E3C7C13E99F9}"/>
              </a:ext>
            </a:extLst>
          </p:cNvPr>
          <p:cNvSpPr txBox="1"/>
          <p:nvPr/>
        </p:nvSpPr>
        <p:spPr>
          <a:xfrm>
            <a:off x="9183" y="1767423"/>
            <a:ext cx="6633534" cy="16466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3200" b="1" dirty="0"/>
              <a:t>　　＜両候補の運勢は？＞</a:t>
            </a:r>
            <a:endParaRPr kumimoji="1" lang="en-US" altLang="ja-JP" sz="3200" b="1" dirty="0"/>
          </a:p>
          <a:p>
            <a:endParaRPr kumimoji="1" lang="en-US" altLang="ja-JP" sz="900" b="1" dirty="0"/>
          </a:p>
          <a:p>
            <a:r>
              <a:rPr kumimoji="1" lang="ja-JP" altLang="en-US" sz="3200" b="1" dirty="0"/>
              <a:t>　</a:t>
            </a:r>
            <a:r>
              <a:rPr kumimoji="1" lang="ja-JP" altLang="en-US" sz="2800" b="1" dirty="0"/>
              <a:t>ドナルドトランプ　</a:t>
            </a:r>
            <a:r>
              <a:rPr kumimoji="1" lang="en-US" altLang="ja-JP" sz="2800" b="1" dirty="0"/>
              <a:t>1946-06-14</a:t>
            </a:r>
            <a:r>
              <a:rPr kumimoji="1" lang="ja-JP" altLang="en-US" sz="2800" b="1" dirty="0"/>
              <a:t>　</a:t>
            </a:r>
            <a:r>
              <a:rPr kumimoji="1" lang="en-US" altLang="ja-JP" sz="2800" b="1" dirty="0"/>
              <a:t>78</a:t>
            </a:r>
            <a:r>
              <a:rPr kumimoji="1" lang="ja-JP" altLang="en-US" sz="2000" b="1" dirty="0"/>
              <a:t>才</a:t>
            </a:r>
            <a:endParaRPr kumimoji="1" lang="en-US" altLang="ja-JP" sz="2000" b="1" dirty="0"/>
          </a:p>
          <a:p>
            <a:r>
              <a:rPr kumimoji="1" lang="ja-JP" altLang="en-US" sz="2800" b="1" dirty="0"/>
              <a:t>　カマラ　ハリス　　</a:t>
            </a:r>
            <a:r>
              <a:rPr kumimoji="1" lang="en-US" altLang="ja-JP" sz="2800" b="1" dirty="0"/>
              <a:t>1964-10-20</a:t>
            </a:r>
            <a:r>
              <a:rPr kumimoji="1" lang="ja-JP" altLang="en-US" sz="2800" b="1" dirty="0"/>
              <a:t>　</a:t>
            </a:r>
            <a:r>
              <a:rPr kumimoji="1" lang="en-US" altLang="ja-JP" sz="2800" b="1" dirty="0"/>
              <a:t>60</a:t>
            </a:r>
            <a:r>
              <a:rPr kumimoji="1" lang="ja-JP" altLang="en-US" sz="2000" b="1" dirty="0"/>
              <a:t>才</a:t>
            </a:r>
            <a:endParaRPr kumimoji="1" lang="en-US" altLang="ja-JP" sz="2000" b="1" dirty="0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BB1147-CD74-A8D4-BDAF-36924638C3B8}"/>
              </a:ext>
            </a:extLst>
          </p:cNvPr>
          <p:cNvSpPr txBox="1"/>
          <p:nvPr/>
        </p:nvSpPr>
        <p:spPr>
          <a:xfrm>
            <a:off x="2628642" y="3961511"/>
            <a:ext cx="403187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800" b="1" dirty="0"/>
              <a:t>九</a:t>
            </a:r>
            <a:r>
              <a:rPr kumimoji="1" lang="ja-JP" altLang="en-US" sz="4800" b="1" dirty="0">
                <a:solidFill>
                  <a:srgbClr val="7030A0"/>
                </a:solidFill>
              </a:rPr>
              <a:t>紫</a:t>
            </a:r>
            <a:r>
              <a:rPr kumimoji="1" lang="ja-JP" altLang="en-US" sz="4800" b="1" dirty="0">
                <a:solidFill>
                  <a:srgbClr val="FF0000"/>
                </a:solidFill>
              </a:rPr>
              <a:t>火</a:t>
            </a:r>
            <a:r>
              <a:rPr kumimoji="1" lang="ja-JP" altLang="en-US" sz="4800" b="1" dirty="0"/>
              <a:t>星　</a:t>
            </a:r>
            <a:r>
              <a:rPr kumimoji="1" lang="ja-JP" altLang="en-US" sz="2000" b="1" dirty="0"/>
              <a:t>になり</a:t>
            </a:r>
            <a:endParaRPr kumimoji="1" lang="en-US" altLang="ja-JP" sz="2000" b="1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595E790-245E-A638-14D4-00836B62B55E}"/>
              </a:ext>
            </a:extLst>
          </p:cNvPr>
          <p:cNvSpPr txBox="1"/>
          <p:nvPr/>
        </p:nvSpPr>
        <p:spPr>
          <a:xfrm flipH="1">
            <a:off x="393988" y="5655865"/>
            <a:ext cx="6265665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b="1" dirty="0"/>
          </a:p>
          <a:p>
            <a:pPr algn="l"/>
            <a:r>
              <a:rPr lang="ja-JP" altLang="en-US" sz="2400" b="1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◆</a:t>
            </a:r>
            <a:r>
              <a:rPr lang="en-US" altLang="ja-JP" sz="2400" b="1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2024</a:t>
            </a:r>
            <a:r>
              <a:rPr lang="ja-JP" altLang="en-US" b="1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年のラッキーカラー</a:t>
            </a:r>
          </a:p>
          <a:p>
            <a:pPr algn="l" latinLnBrk="1"/>
            <a:r>
              <a:rPr lang="ja-JP" altLang="en-US" b="1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　　</a:t>
            </a:r>
            <a:r>
              <a:rPr lang="ja-JP" altLang="en-US" sz="2800" b="1" i="0" dirty="0">
                <a:solidFill>
                  <a:srgbClr val="FF0000"/>
                </a:solidFill>
                <a:effectLst/>
                <a:latin typeface="Roboto" panose="02000000000000000000" pitchFamily="2" charset="0"/>
              </a:rPr>
              <a:t>オレンジ</a:t>
            </a:r>
            <a:r>
              <a:rPr lang="ja-JP" altLang="en-US" sz="2800" b="1" i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、ブラウン、</a:t>
            </a:r>
            <a:r>
              <a:rPr lang="ja-JP" altLang="en-US" sz="2800" b="1" i="0" dirty="0">
                <a:solidFill>
                  <a:srgbClr val="00B050"/>
                </a:solidFill>
                <a:effectLst/>
                <a:latin typeface="Roboto" panose="02000000000000000000" pitchFamily="2" charset="0"/>
              </a:rPr>
              <a:t>グリーン</a:t>
            </a:r>
          </a:p>
          <a:p>
            <a:endParaRPr kumimoji="1" lang="en-US" altLang="ja-JP" b="1" dirty="0"/>
          </a:p>
          <a:p>
            <a:endParaRPr kumimoji="1" lang="en-US" altLang="ja-JP" b="1" dirty="0"/>
          </a:p>
          <a:p>
            <a:r>
              <a:rPr kumimoji="1" lang="en-US" altLang="ja-JP" sz="4000" b="1" dirty="0">
                <a:solidFill>
                  <a:srgbClr val="FF0000"/>
                </a:solidFill>
              </a:rPr>
              <a:t>11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月</a:t>
            </a:r>
            <a:r>
              <a:rPr kumimoji="1" lang="en-US" altLang="ja-JP" sz="4000" b="1" dirty="0">
                <a:solidFill>
                  <a:srgbClr val="FF0000"/>
                </a:solidFill>
              </a:rPr>
              <a:t>5</a:t>
            </a:r>
            <a:r>
              <a:rPr kumimoji="1" lang="ja-JP" altLang="en-US" sz="2400" b="1" dirty="0">
                <a:solidFill>
                  <a:srgbClr val="FF0000"/>
                </a:solidFill>
              </a:rPr>
              <a:t>日　　　</a:t>
            </a:r>
            <a:endParaRPr kumimoji="1" lang="en-US" altLang="ja-JP" b="1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47C401-9E4A-1DDB-D825-27960C7AD4B8}"/>
              </a:ext>
            </a:extLst>
          </p:cNvPr>
          <p:cNvSpPr txBox="1"/>
          <p:nvPr/>
        </p:nvSpPr>
        <p:spPr>
          <a:xfrm>
            <a:off x="421291" y="410029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両名とも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87AAD9-3458-7B91-43C2-83F7B365BE99}"/>
              </a:ext>
            </a:extLst>
          </p:cNvPr>
          <p:cNvSpPr txBox="1"/>
          <p:nvPr/>
        </p:nvSpPr>
        <p:spPr>
          <a:xfrm>
            <a:off x="745632" y="8208011"/>
            <a:ext cx="5724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＜＜結局当日まで待つしかなさそう＞＞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FA93006-4E74-A193-05DD-48A1DD4A1134}"/>
              </a:ext>
            </a:extLst>
          </p:cNvPr>
          <p:cNvSpPr txBox="1"/>
          <p:nvPr/>
        </p:nvSpPr>
        <p:spPr>
          <a:xfrm>
            <a:off x="1609100" y="6863935"/>
            <a:ext cx="4871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（共和党の</a:t>
            </a:r>
            <a:r>
              <a:rPr kumimoji="1" lang="ja-JP" altLang="en-US" b="1" dirty="0">
                <a:solidFill>
                  <a:srgbClr val="FF0000"/>
                </a:solidFill>
              </a:rPr>
              <a:t>赤</a:t>
            </a:r>
            <a:r>
              <a:rPr kumimoji="1" lang="ja-JP" altLang="en-US" b="1" dirty="0"/>
              <a:t>、民主党の</a:t>
            </a:r>
            <a:r>
              <a:rPr kumimoji="1" lang="ja-JP" altLang="en-US" b="1" dirty="0">
                <a:solidFill>
                  <a:srgbClr val="00B0F0"/>
                </a:solidFill>
              </a:rPr>
              <a:t>青</a:t>
            </a:r>
            <a:r>
              <a:rPr kumimoji="1" lang="ja-JP" altLang="en-US" b="1" dirty="0"/>
              <a:t>と微妙に異なる）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B95A104-D4C9-2851-4FF7-D81FD189C533}"/>
              </a:ext>
            </a:extLst>
          </p:cNvPr>
          <p:cNvSpPr txBox="1"/>
          <p:nvPr/>
        </p:nvSpPr>
        <p:spPr>
          <a:xfrm>
            <a:off x="1020552" y="3460170"/>
            <a:ext cx="46775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algn="l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kumimoji="1" lang="ja-JP" altLang="ja-JP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游ゴシック" panose="020B0400000000000000" pitchFamily="50" charset="-128"/>
                <a:cs typeface="+mn-cs"/>
              </a:rPr>
              <a:t>令和６年</a:t>
            </a:r>
            <a:r>
              <a:rPr kumimoji="1" lang="ja-JP" altLang="en-US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ja-JP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游ゴシック" panose="020B0400000000000000" pitchFamily="50" charset="-128"/>
                <a:cs typeface="+mn-cs"/>
              </a:rPr>
              <a:t>神宮館</a:t>
            </a:r>
            <a:r>
              <a:rPr kumimoji="1" lang="ja-JP" altLang="en-US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ja-JP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游ゴシック" panose="020B0400000000000000" pitchFamily="50" charset="-128"/>
                <a:cs typeface="+mn-cs"/>
              </a:rPr>
              <a:t>高島暦</a:t>
            </a:r>
            <a:r>
              <a:rPr kumimoji="1" lang="ja-JP" altLang="en-US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游ゴシック" panose="020B0400000000000000" pitchFamily="50" charset="-128"/>
                <a:cs typeface="+mn-cs"/>
              </a:rPr>
              <a:t>　</a:t>
            </a:r>
            <a:r>
              <a:rPr kumimoji="1" lang="ja-JP" altLang="ja-JP" sz="1800" b="1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游ゴシック" panose="020B0400000000000000" pitchFamily="50" charset="-128"/>
                <a:cs typeface="+mn-cs"/>
              </a:rPr>
              <a:t>等によると</a:t>
            </a:r>
            <a:endParaRPr lang="ja-JP" altLang="ja-JP" dirty="0">
              <a:effectLst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7B250F2-1F0B-CF2A-0548-82B23309900A}"/>
              </a:ext>
            </a:extLst>
          </p:cNvPr>
          <p:cNvSpPr txBox="1"/>
          <p:nvPr/>
        </p:nvSpPr>
        <p:spPr>
          <a:xfrm>
            <a:off x="303562" y="4828005"/>
            <a:ext cx="6281905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b="1" dirty="0"/>
              <a:t>長年の苦労のかいがあり明るい兆しが見えてくるでしょう。</a:t>
            </a:r>
            <a:endParaRPr kumimoji="1" lang="en-US" altLang="ja-JP" b="1" dirty="0"/>
          </a:p>
          <a:p>
            <a:r>
              <a:rPr kumimoji="1" lang="ja-JP" altLang="en-US" b="1" dirty="0"/>
              <a:t>やる気も十二分に出て何事にも前向きに取り組めて　　　良い結果を得られます。</a:t>
            </a:r>
            <a:endParaRPr kumimoji="1" lang="en-US" altLang="ja-JP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EA3D8B7-61D0-BC02-F0BF-35C43FD57667}"/>
              </a:ext>
            </a:extLst>
          </p:cNvPr>
          <p:cNvSpPr txBox="1"/>
          <p:nvPr/>
        </p:nvSpPr>
        <p:spPr>
          <a:xfrm>
            <a:off x="2420795" y="7362767"/>
            <a:ext cx="532216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b="1" dirty="0"/>
              <a:t>誠意を尽くせば思わぬ喜びごと。　　</a:t>
            </a:r>
            <a:r>
              <a:rPr kumimoji="1" lang="en-US" altLang="ja-JP" b="1" dirty="0"/>
              <a:t>			</a:t>
            </a:r>
            <a:r>
              <a:rPr kumimoji="1" lang="ja-JP" altLang="en-US" b="1" dirty="0"/>
              <a:t>　　　　飾らずありのままがよい結果に。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87349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17" grpId="0" animBg="1"/>
      <p:bldP spid="14" grpId="0"/>
      <p:bldP spid="11" grpId="0"/>
      <p:bldP spid="2" grpId="0"/>
      <p:bldP spid="3" grpId="0"/>
      <p:bldP spid="4" grpId="0"/>
      <p:bldP spid="5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8355</TotalTime>
  <Words>145</Words>
  <Application>Microsoft Office PowerPoint</Application>
  <PresentationFormat>画面に合わせる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Arial</vt:lpstr>
      <vt:lpstr>Calibri</vt:lpstr>
      <vt:lpstr>Calibri Light</vt:lpstr>
      <vt:lpstr>Century</vt:lpstr>
      <vt:lpstr>Roboto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邦夫 三浦</cp:lastModifiedBy>
  <cp:revision>538</cp:revision>
  <cp:lastPrinted>2024-01-20T23:36:38Z</cp:lastPrinted>
  <dcterms:created xsi:type="dcterms:W3CDTF">2021-09-11T12:07:54Z</dcterms:created>
  <dcterms:modified xsi:type="dcterms:W3CDTF">2024-10-22T00:39:14Z</dcterms:modified>
</cp:coreProperties>
</file>