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335" r:id="rId2"/>
  </p:sldIdLst>
  <p:sldSz cx="6858000" cy="9144000" type="screen4x3"/>
  <p:notesSz cx="6742113" cy="98758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三浦 邦夫" initials="三浦" lastIdx="7" clrIdx="0">
    <p:extLst>
      <p:ext uri="{19B8F6BF-5375-455C-9EA6-DF929625EA0E}">
        <p15:presenceInfo xmlns:p15="http://schemas.microsoft.com/office/powerpoint/2012/main" userId="b2e0878faf77ddfc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3514" autoAdjust="0"/>
  </p:normalViewPr>
  <p:slideViewPr>
    <p:cSldViewPr snapToGrid="0" showGuides="1">
      <p:cViewPr varScale="1">
        <p:scale>
          <a:sx n="70" d="100"/>
          <a:sy n="70" d="100"/>
        </p:scale>
        <p:origin x="2342" y="43"/>
      </p:cViewPr>
      <p:guideLst>
        <p:guide orient="horz" pos="32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22165" cy="495778"/>
          </a:xfrm>
          <a:prstGeom prst="rect">
            <a:avLst/>
          </a:prstGeom>
        </p:spPr>
        <p:txBody>
          <a:bodyPr vert="horz" lIns="91522" tIns="45761" rIns="91522" bIns="45761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8359" y="0"/>
            <a:ext cx="2922164" cy="495778"/>
          </a:xfrm>
          <a:prstGeom prst="rect">
            <a:avLst/>
          </a:prstGeom>
        </p:spPr>
        <p:txBody>
          <a:bodyPr vert="horz" lIns="91522" tIns="45761" rIns="91522" bIns="45761" rtlCol="0"/>
          <a:lstStyle>
            <a:lvl1pPr algn="r">
              <a:defRPr sz="1200"/>
            </a:lvl1pPr>
          </a:lstStyle>
          <a:p>
            <a:fld id="{C6551FE0-FA28-4D04-8BFC-3C039F911885}" type="datetimeFigureOut">
              <a:rPr kumimoji="1" lang="ja-JP" altLang="en-US" smtClean="0"/>
              <a:t>2024/9/23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20900" y="1235075"/>
            <a:ext cx="2500313" cy="3332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22" tIns="45761" rIns="91522" bIns="45761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735" y="4752797"/>
            <a:ext cx="5394644" cy="3888362"/>
          </a:xfrm>
          <a:prstGeom prst="rect">
            <a:avLst/>
          </a:prstGeom>
        </p:spPr>
        <p:txBody>
          <a:bodyPr vert="horz" lIns="91522" tIns="45761" rIns="91522" bIns="45761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380060"/>
            <a:ext cx="2922165" cy="495778"/>
          </a:xfrm>
          <a:prstGeom prst="rect">
            <a:avLst/>
          </a:prstGeom>
        </p:spPr>
        <p:txBody>
          <a:bodyPr vert="horz" lIns="91522" tIns="45761" rIns="91522" bIns="45761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8359" y="9380060"/>
            <a:ext cx="2922164" cy="495778"/>
          </a:xfrm>
          <a:prstGeom prst="rect">
            <a:avLst/>
          </a:prstGeom>
        </p:spPr>
        <p:txBody>
          <a:bodyPr vert="horz" lIns="91522" tIns="45761" rIns="91522" bIns="45761" rtlCol="0" anchor="b"/>
          <a:lstStyle>
            <a:lvl1pPr algn="r">
              <a:defRPr sz="1200"/>
            </a:lvl1pPr>
          </a:lstStyle>
          <a:p>
            <a:fld id="{2F43B2FB-8750-47EF-8A6B-DA41E0540A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69941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0F8CDBD-8D28-F121-3C28-48C2D6D5C3D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>
            <a:extLst>
              <a:ext uri="{FF2B5EF4-FFF2-40B4-BE49-F238E27FC236}">
                <a16:creationId xmlns:a16="http://schemas.microsoft.com/office/drawing/2014/main" id="{34589388-96CD-3991-9B5B-5901E4C3EC1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>
            <a:extLst>
              <a:ext uri="{FF2B5EF4-FFF2-40B4-BE49-F238E27FC236}">
                <a16:creationId xmlns:a16="http://schemas.microsoft.com/office/drawing/2014/main" id="{B50712CD-C89E-F325-CB18-3E57FB41203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A7F1B58-5B80-EAAF-8DA9-0F9A7A8E840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F43B2FB-8750-47EF-8A6B-DA41E0540A1E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21444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2024/9/23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00842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2024/9/23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74941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2024/9/23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4849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2024/9/23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61735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2024/9/23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96113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2024/9/23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80125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2024/9/23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6571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2024/9/23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38692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2024/9/23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49736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2024/9/23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96031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2024/9/23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2180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6B7157-FF0F-4209-B2C8-E9B1CEE80F2C}" type="datetimeFigureOut">
              <a:rPr kumimoji="1" lang="ja-JP" altLang="en-US" smtClean="0"/>
              <a:t>2024/9/23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18993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E91532C-D8DA-E344-D523-8A18E9EE7A3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B9D3C27F-1CAD-261A-A942-16C7DEBEE66D}"/>
              </a:ext>
            </a:extLst>
          </p:cNvPr>
          <p:cNvSpPr txBox="1"/>
          <p:nvPr/>
        </p:nvSpPr>
        <p:spPr>
          <a:xfrm>
            <a:off x="377052" y="0"/>
            <a:ext cx="610389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ja-JP" altLang="en-US" sz="2000" b="1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　　　　　</a:t>
            </a:r>
            <a:r>
              <a:rPr lang="en-US" altLang="ja-JP" sz="2000" b="1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2024-09-25</a:t>
            </a:r>
            <a:r>
              <a:rPr lang="ja-JP" altLang="ja-JP" sz="2000" b="1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</a:t>
            </a:r>
            <a:r>
              <a:rPr lang="en-US" altLang="ja-JP" sz="2000" b="1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Joke Salon </a:t>
            </a:r>
            <a:r>
              <a:rPr lang="ja-JP" altLang="en-US" sz="2000" b="1" kern="100" dirty="0">
                <a:effectLst/>
                <a:latin typeface="Century" panose="02040604050505020304" pitchFamily="18" charset="0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　　　　　　　　　　</a:t>
            </a:r>
            <a:endParaRPr lang="en-US" altLang="ja-JP" sz="2000" b="1" kern="100" dirty="0">
              <a:effectLst/>
              <a:latin typeface="Century" panose="02040604050505020304" pitchFamily="18" charset="0"/>
              <a:ea typeface="HGP創英角ｺﾞｼｯｸUB" panose="020B09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05764577-91A0-C70B-7339-250C03157AD2}"/>
              </a:ext>
            </a:extLst>
          </p:cNvPr>
          <p:cNvSpPr txBox="1"/>
          <p:nvPr/>
        </p:nvSpPr>
        <p:spPr>
          <a:xfrm flipH="1">
            <a:off x="951076" y="452877"/>
            <a:ext cx="53154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u="sng" dirty="0"/>
              <a:t>ジージが孫に話す時事解説</a:t>
            </a:r>
            <a:r>
              <a:rPr kumimoji="1" lang="en-US" altLang="ja-JP" sz="3200" b="1" u="sng" dirty="0"/>
              <a:t> </a:t>
            </a:r>
            <a:endParaRPr kumimoji="1" lang="ja-JP" altLang="en-US" sz="3200" b="1" u="sng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F0AD60E-9904-FFE1-5F0E-57A7C033E20A}"/>
              </a:ext>
            </a:extLst>
          </p:cNvPr>
          <p:cNvSpPr txBox="1"/>
          <p:nvPr/>
        </p:nvSpPr>
        <p:spPr>
          <a:xfrm>
            <a:off x="131803" y="2181864"/>
            <a:ext cx="7225326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ja-JP" altLang="en-US" sz="3200" b="1" i="0" dirty="0">
                <a:effectLst/>
                <a:highlight>
                  <a:srgbClr val="FFFFFF"/>
                </a:highlight>
                <a:latin typeface="-apple-system"/>
              </a:rPr>
              <a:t>トランプ氏曰く</a:t>
            </a:r>
            <a:r>
              <a:rPr lang="ja-JP" altLang="en-US" sz="3200" b="1" dirty="0">
                <a:highlight>
                  <a:srgbClr val="FFFFFF"/>
                </a:highlight>
                <a:latin typeface="-apple-system"/>
              </a:rPr>
              <a:t>　”不法移民が</a:t>
            </a:r>
            <a:endParaRPr lang="en-US" altLang="ja-JP" sz="3200" b="1" dirty="0">
              <a:highlight>
                <a:srgbClr val="FFFFFF"/>
              </a:highlight>
              <a:latin typeface="-apple-system"/>
            </a:endParaRPr>
          </a:p>
          <a:p>
            <a:pPr algn="l"/>
            <a:r>
              <a:rPr lang="ja-JP" altLang="en-US" sz="3200" b="1" dirty="0">
                <a:highlight>
                  <a:srgbClr val="FFFFFF"/>
                </a:highlight>
                <a:latin typeface="-apple-system"/>
              </a:rPr>
              <a:t> 市民の「犬や猫」を食っている！”</a:t>
            </a:r>
            <a:endParaRPr lang="en-US" altLang="ja-JP" sz="3600" b="1" i="0" dirty="0">
              <a:effectLst/>
              <a:highlight>
                <a:srgbClr val="FFFFFF"/>
              </a:highlight>
              <a:latin typeface="-apple-system"/>
            </a:endParaRPr>
          </a:p>
        </p:txBody>
      </p:sp>
      <p:sp>
        <p:nvSpPr>
          <p:cNvPr id="17" name="四角形: 角を丸くする 16">
            <a:extLst>
              <a:ext uri="{FF2B5EF4-FFF2-40B4-BE49-F238E27FC236}">
                <a16:creationId xmlns:a16="http://schemas.microsoft.com/office/drawing/2014/main" id="{1598613F-54E7-C50F-8E79-307092C5570A}"/>
              </a:ext>
            </a:extLst>
          </p:cNvPr>
          <p:cNvSpPr/>
          <p:nvPr/>
        </p:nvSpPr>
        <p:spPr>
          <a:xfrm>
            <a:off x="146775" y="1693498"/>
            <a:ext cx="6579422" cy="7020620"/>
          </a:xfrm>
          <a:prstGeom prst="roundRect">
            <a:avLst/>
          </a:prstGeom>
          <a:noFill/>
          <a:ln w="5715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F91CB346-5FE2-3182-E1E3-9C323791B310}"/>
              </a:ext>
            </a:extLst>
          </p:cNvPr>
          <p:cNvSpPr txBox="1"/>
          <p:nvPr/>
        </p:nvSpPr>
        <p:spPr>
          <a:xfrm>
            <a:off x="336668" y="1059431"/>
            <a:ext cx="592982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b="1" dirty="0"/>
              <a:t>米大統領選にまつわる最新情報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73C1503-8751-4130-34C2-1734FBB0859E}"/>
              </a:ext>
            </a:extLst>
          </p:cNvPr>
          <p:cNvSpPr txBox="1"/>
          <p:nvPr/>
        </p:nvSpPr>
        <p:spPr>
          <a:xfrm>
            <a:off x="131803" y="3268856"/>
            <a:ext cx="7007046" cy="49552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b="1" dirty="0"/>
              <a:t>　　</a:t>
            </a:r>
            <a:r>
              <a:rPr kumimoji="1" lang="ja-JP" altLang="en-US" sz="2400" b="1" dirty="0"/>
              <a:t>＜</a:t>
            </a:r>
            <a:r>
              <a:rPr kumimoji="1" lang="ja-JP" altLang="en-US" sz="2400" dirty="0">
                <a:latin typeface="HGP行書体" panose="03000600000000000000" pitchFamily="66" charset="-128"/>
                <a:ea typeface="HGP行書体" panose="03000600000000000000" pitchFamily="66" charset="-128"/>
              </a:rPr>
              <a:t>一</a:t>
            </a:r>
            <a:r>
              <a:rPr kumimoji="1" lang="ja-JP" altLang="en-US" sz="2400" b="1" dirty="0"/>
              <a:t>日本人の反応＞</a:t>
            </a:r>
            <a:endParaRPr kumimoji="1" lang="en-US" altLang="ja-JP" sz="2400" b="1" dirty="0"/>
          </a:p>
          <a:p>
            <a:r>
              <a:rPr kumimoji="1" lang="ja-JP" altLang="en-US" sz="3200" b="1" dirty="0"/>
              <a:t>そういうアメリカ人こそ、</a:t>
            </a:r>
            <a:endParaRPr kumimoji="1" lang="en-US" altLang="ja-JP" sz="3200" b="1" dirty="0"/>
          </a:p>
          <a:p>
            <a:r>
              <a:rPr kumimoji="1" lang="ja-JP" altLang="en-US" sz="3200" b="1" dirty="0"/>
              <a:t>犬を温めて食べているではないか！</a:t>
            </a:r>
            <a:endParaRPr kumimoji="1" lang="en-US" altLang="ja-JP" sz="3200" b="1" dirty="0"/>
          </a:p>
          <a:p>
            <a:r>
              <a:rPr kumimoji="1" lang="ja-JP" altLang="en-US" sz="4000" b="1" dirty="0"/>
              <a:t>　</a:t>
            </a:r>
            <a:r>
              <a:rPr kumimoji="1" lang="en-US" altLang="ja-JP" sz="6000" b="1" dirty="0">
                <a:solidFill>
                  <a:srgbClr val="FF0000"/>
                </a:solidFill>
              </a:rPr>
              <a:t>HOT DOG </a:t>
            </a:r>
            <a:r>
              <a:rPr kumimoji="1" lang="ja-JP" altLang="en-US" sz="6000" b="1" dirty="0">
                <a:solidFill>
                  <a:srgbClr val="FF0000"/>
                </a:solidFill>
              </a:rPr>
              <a:t>！</a:t>
            </a:r>
            <a:endParaRPr kumimoji="1" lang="en-US" altLang="ja-JP" sz="6000" b="1" dirty="0">
              <a:solidFill>
                <a:srgbClr val="FF0000"/>
              </a:solidFill>
            </a:endParaRPr>
          </a:p>
          <a:p>
            <a:endParaRPr kumimoji="1" lang="en-US" altLang="ja-JP" sz="2000" b="1" dirty="0">
              <a:solidFill>
                <a:srgbClr val="FF0000"/>
              </a:solidFill>
            </a:endParaRPr>
          </a:p>
          <a:p>
            <a:r>
              <a:rPr kumimoji="1" lang="ja-JP" altLang="en-US" sz="2800" b="1" dirty="0"/>
              <a:t>激戦州の覚え方</a:t>
            </a:r>
            <a:r>
              <a:rPr kumimoji="1" lang="ja-JP" altLang="en-US" sz="2800" b="1" dirty="0">
                <a:solidFill>
                  <a:srgbClr val="00B050"/>
                </a:solidFill>
              </a:rPr>
              <a:t>「海辺の味ね」</a:t>
            </a:r>
            <a:r>
              <a:rPr kumimoji="1" lang="ja-JP" altLang="en-US" sz="2800" b="1" dirty="0"/>
              <a:t>と覚える</a:t>
            </a:r>
            <a:endParaRPr kumimoji="1" lang="en-US" altLang="ja-JP" sz="2800" b="1" dirty="0"/>
          </a:p>
          <a:p>
            <a:r>
              <a:rPr kumimoji="1" lang="ja-JP" altLang="en-US" sz="2800" b="1" dirty="0"/>
              <a:t>　</a:t>
            </a:r>
            <a:r>
              <a:rPr kumimoji="1" lang="ja-JP" altLang="en-US" sz="2800" b="1" dirty="0">
                <a:solidFill>
                  <a:srgbClr val="FF0000"/>
                </a:solidFill>
              </a:rPr>
              <a:t>ウ</a:t>
            </a:r>
            <a:r>
              <a:rPr kumimoji="1" lang="ja-JP" altLang="en-US" sz="2800" b="1" dirty="0"/>
              <a:t>イスコンシン　</a:t>
            </a:r>
            <a:endParaRPr kumimoji="1" lang="en-US" altLang="ja-JP" sz="2800" b="1" dirty="0"/>
          </a:p>
          <a:p>
            <a:r>
              <a:rPr kumimoji="1" lang="ja-JP" altLang="en-US" sz="2800" b="1" dirty="0"/>
              <a:t>　</a:t>
            </a:r>
            <a:r>
              <a:rPr kumimoji="1" lang="ja-JP" altLang="en-US" sz="2800" b="1" dirty="0">
                <a:solidFill>
                  <a:srgbClr val="FF0000"/>
                </a:solidFill>
              </a:rPr>
              <a:t>ミ</a:t>
            </a:r>
            <a:r>
              <a:rPr kumimoji="1" lang="ja-JP" altLang="en-US" sz="2800" b="1" dirty="0"/>
              <a:t>シガン　　　　　</a:t>
            </a:r>
            <a:endParaRPr kumimoji="1" lang="en-US" altLang="ja-JP" sz="2800" b="1" dirty="0"/>
          </a:p>
          <a:p>
            <a:r>
              <a:rPr kumimoji="1" lang="ja-JP" altLang="en-US" sz="2800" b="1" dirty="0"/>
              <a:t>　</a:t>
            </a:r>
            <a:r>
              <a:rPr kumimoji="1" lang="ja-JP" altLang="en-US" sz="2800" b="1" dirty="0">
                <a:solidFill>
                  <a:srgbClr val="FF0000"/>
                </a:solidFill>
              </a:rPr>
              <a:t>ペ</a:t>
            </a:r>
            <a:r>
              <a:rPr kumimoji="1" lang="ja-JP" altLang="en-US" sz="2800" b="1" dirty="0"/>
              <a:t>ンシルベニア　　</a:t>
            </a:r>
          </a:p>
          <a:p>
            <a:r>
              <a:rPr kumimoji="1" lang="ja-JP" altLang="en-US" sz="2800" b="1" dirty="0"/>
              <a:t>　</a:t>
            </a:r>
            <a:r>
              <a:rPr kumimoji="1" lang="ja-JP" altLang="en-US" sz="2800" b="1" dirty="0">
                <a:solidFill>
                  <a:srgbClr val="FF0000"/>
                </a:solidFill>
              </a:rPr>
              <a:t>ノ</a:t>
            </a:r>
            <a:r>
              <a:rPr kumimoji="1" lang="ja-JP" altLang="en-US" sz="2800" b="1" dirty="0"/>
              <a:t>ースカロライナ　　　　</a:t>
            </a:r>
            <a:endParaRPr kumimoji="1" lang="en-US" altLang="ja-JP" sz="2800" b="1" dirty="0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C8A6E105-D434-33AE-5F58-F2E8BA71CA4B}"/>
              </a:ext>
            </a:extLst>
          </p:cNvPr>
          <p:cNvSpPr txBox="1"/>
          <p:nvPr/>
        </p:nvSpPr>
        <p:spPr>
          <a:xfrm>
            <a:off x="3536772" y="6978217"/>
            <a:ext cx="19800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b="1" dirty="0">
                <a:solidFill>
                  <a:srgbClr val="FF0000"/>
                </a:solidFill>
              </a:rPr>
              <a:t>ジ</a:t>
            </a:r>
            <a:r>
              <a:rPr kumimoji="1" lang="ja-JP" altLang="en-US" sz="2800" b="1" dirty="0"/>
              <a:t>ヨージア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2F1DD64F-C7C0-1722-C42A-132A8DB849EC}"/>
              </a:ext>
            </a:extLst>
          </p:cNvPr>
          <p:cNvSpPr txBox="1"/>
          <p:nvPr/>
        </p:nvSpPr>
        <p:spPr>
          <a:xfrm>
            <a:off x="3536772" y="7399565"/>
            <a:ext cx="12618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b="1">
                <a:solidFill>
                  <a:srgbClr val="FF0000"/>
                </a:solidFill>
              </a:rPr>
              <a:t>ネ</a:t>
            </a:r>
            <a:r>
              <a:rPr kumimoji="1" lang="ja-JP" altLang="en-US" sz="2800" b="1"/>
              <a:t>バダ</a:t>
            </a:r>
            <a:endParaRPr kumimoji="1" lang="ja-JP" altLang="en-US" sz="2800" b="1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5A08C70-1C32-B3D7-8D33-342EF55990B9}"/>
              </a:ext>
            </a:extLst>
          </p:cNvPr>
          <p:cNvSpPr txBox="1"/>
          <p:nvPr/>
        </p:nvSpPr>
        <p:spPr>
          <a:xfrm>
            <a:off x="3536772" y="6520630"/>
            <a:ext cx="16209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b="1" dirty="0">
                <a:solidFill>
                  <a:srgbClr val="FF0000"/>
                </a:solidFill>
              </a:rPr>
              <a:t>ア</a:t>
            </a:r>
            <a:r>
              <a:rPr kumimoji="1" lang="ja-JP" altLang="en-US" sz="2800" b="1" dirty="0"/>
              <a:t>リゾナ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E02168E-1972-268D-97FD-AD591CB2AF12}"/>
              </a:ext>
            </a:extLst>
          </p:cNvPr>
          <p:cNvSpPr txBox="1"/>
          <p:nvPr/>
        </p:nvSpPr>
        <p:spPr>
          <a:xfrm>
            <a:off x="429411" y="8063516"/>
            <a:ext cx="628890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>
                <a:solidFill>
                  <a:srgbClr val="0070C0"/>
                </a:solidFill>
              </a:rPr>
              <a:t>【</a:t>
            </a:r>
            <a:r>
              <a:rPr kumimoji="1" lang="ja-JP" altLang="en-US" sz="2800" b="1" dirty="0">
                <a:solidFill>
                  <a:srgbClr val="0070C0"/>
                </a:solidFill>
              </a:rPr>
              <a:t>七味党枯らし</a:t>
            </a:r>
            <a:r>
              <a:rPr kumimoji="1" lang="en-US" altLang="ja-JP" sz="2800" b="1" dirty="0">
                <a:solidFill>
                  <a:srgbClr val="0070C0"/>
                </a:solidFill>
              </a:rPr>
              <a:t>】</a:t>
            </a:r>
            <a:r>
              <a:rPr kumimoji="1" lang="ja-JP" altLang="en-US" sz="2800" b="1">
                <a:solidFill>
                  <a:srgbClr val="0070C0"/>
                </a:solidFill>
              </a:rPr>
              <a:t>（選挙で</a:t>
            </a:r>
            <a:r>
              <a:rPr kumimoji="1" lang="ja-JP" altLang="en-US" sz="2800" b="1" dirty="0">
                <a:solidFill>
                  <a:srgbClr val="0070C0"/>
                </a:solidFill>
              </a:rPr>
              <a:t>党が枯渇）</a:t>
            </a:r>
            <a:endParaRPr kumimoji="1" lang="ja-JP" altLang="en-US" sz="2800" dirty="0">
              <a:solidFill>
                <a:srgbClr val="0070C0"/>
              </a:solidFill>
            </a:endParaRPr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78FAD309-E549-E925-7D45-387931EA4A0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V="1">
            <a:off x="277597" y="5589219"/>
            <a:ext cx="6427843" cy="369332"/>
          </a:xfrm>
          <a:prstGeom prst="rect">
            <a:avLst/>
          </a:prstGeom>
        </p:spPr>
      </p:pic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FDD24235-848E-4923-A6F8-4B08FB1003C0}"/>
              </a:ext>
            </a:extLst>
          </p:cNvPr>
          <p:cNvSpPr txBox="1"/>
          <p:nvPr/>
        </p:nvSpPr>
        <p:spPr>
          <a:xfrm>
            <a:off x="5081876" y="8728280"/>
            <a:ext cx="1800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/>
              <a:t>【</a:t>
            </a:r>
            <a:r>
              <a:rPr kumimoji="1" lang="ja-JP" altLang="en-US" b="1" dirty="0"/>
              <a:t>三浦　邦夫</a:t>
            </a:r>
            <a:r>
              <a:rPr kumimoji="1" lang="en-US" altLang="ja-JP" b="1" dirty="0"/>
              <a:t>】</a:t>
            </a:r>
            <a:endParaRPr kumimoji="1" lang="ja-JP" altLang="en-US" b="1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92EEBD63-125F-8E49-B139-4D0B2BD4BCDB}"/>
              </a:ext>
            </a:extLst>
          </p:cNvPr>
          <p:cNvSpPr txBox="1"/>
          <p:nvPr/>
        </p:nvSpPr>
        <p:spPr>
          <a:xfrm>
            <a:off x="1090861" y="1812612"/>
            <a:ext cx="48013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b="1"/>
              <a:t>＜９月</a:t>
            </a:r>
            <a:r>
              <a:rPr kumimoji="1" lang="ja-JP" altLang="en-US" sz="2400" b="1" dirty="0"/>
              <a:t>１０日のテレビ</a:t>
            </a:r>
            <a:r>
              <a:rPr kumimoji="1" lang="ja-JP" altLang="en-US" sz="2400" b="1"/>
              <a:t>討論会で＞</a:t>
            </a:r>
            <a:endParaRPr kumimoji="1" lang="ja-JP" altLang="en-US" sz="2400" b="1" dirty="0"/>
          </a:p>
        </p:txBody>
      </p:sp>
      <p:pic>
        <p:nvPicPr>
          <p:cNvPr id="16" name="図 15">
            <a:extLst>
              <a:ext uri="{FF2B5EF4-FFF2-40B4-BE49-F238E27FC236}">
                <a16:creationId xmlns:a16="http://schemas.microsoft.com/office/drawing/2014/main" id="{56A41B00-B418-D079-C1F8-AC6542B7668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39821" y="4757057"/>
            <a:ext cx="1626675" cy="9524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7349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36" grpId="0"/>
      <p:bldP spid="8" grpId="0"/>
      <p:bldP spid="17" grpId="0" animBg="1"/>
      <p:bldP spid="14" grpId="0"/>
      <p:bldP spid="2" grpId="0"/>
      <p:bldP spid="3" grpId="0"/>
      <p:bldP spid="4" grpId="0"/>
      <p:bldP spid="11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8233</TotalTime>
  <Words>108</Words>
  <Application>Microsoft Office PowerPoint</Application>
  <PresentationFormat>画面に合わせる (4:3)</PresentationFormat>
  <Paragraphs>22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-apple-system</vt:lpstr>
      <vt:lpstr>HGP行書体</vt:lpstr>
      <vt:lpstr>游ゴシック</vt:lpstr>
      <vt:lpstr>Arial</vt:lpstr>
      <vt:lpstr>Calibri</vt:lpstr>
      <vt:lpstr>Calibri Light</vt:lpstr>
      <vt:lpstr>Century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三浦 邦夫</dc:creator>
  <cp:lastModifiedBy>邦夫 三浦</cp:lastModifiedBy>
  <cp:revision>523</cp:revision>
  <cp:lastPrinted>2024-01-20T23:36:38Z</cp:lastPrinted>
  <dcterms:created xsi:type="dcterms:W3CDTF">2021-09-11T12:07:54Z</dcterms:created>
  <dcterms:modified xsi:type="dcterms:W3CDTF">2024-09-23T01:01:42Z</dcterms:modified>
</cp:coreProperties>
</file>