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5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70" d="100"/>
          <a:sy n="70" d="100"/>
        </p:scale>
        <p:origin x="2342" y="43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8CDBD-8D28-F121-3C28-48C2D6D5C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4589388-96CD-3991-9B5B-5901E4C3EC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50712CD-C89E-F325-CB18-3E57FB412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7F1B58-5B80-EAAF-8DA9-0F9A7A8E8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4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1532C-D8DA-E344-D523-8A18E9EE7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9D3C27F-1CAD-261A-A942-16C7DEBEE66D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2024-09-25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5764577-91A0-C70B-7339-250C03157AD2}"/>
              </a:ext>
            </a:extLst>
          </p:cNvPr>
          <p:cNvSpPr txBox="1"/>
          <p:nvPr/>
        </p:nvSpPr>
        <p:spPr>
          <a:xfrm flipH="1">
            <a:off x="951076" y="4528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0AD60E-9904-FFE1-5F0E-57A7C033E20A}"/>
              </a:ext>
            </a:extLst>
          </p:cNvPr>
          <p:cNvSpPr txBox="1"/>
          <p:nvPr/>
        </p:nvSpPr>
        <p:spPr>
          <a:xfrm>
            <a:off x="131803" y="2181864"/>
            <a:ext cx="72253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3200" b="1" i="0" dirty="0">
                <a:effectLst/>
                <a:highlight>
                  <a:srgbClr val="FFFFFF"/>
                </a:highlight>
                <a:latin typeface="-apple-system"/>
              </a:rPr>
              <a:t>トランプ氏曰く</a:t>
            </a:r>
            <a:r>
              <a:rPr lang="ja-JP" altLang="en-US" sz="3200" b="1" dirty="0">
                <a:highlight>
                  <a:srgbClr val="FFFFFF"/>
                </a:highlight>
                <a:latin typeface="-apple-system"/>
              </a:rPr>
              <a:t>　”不法移民が</a:t>
            </a:r>
            <a:endParaRPr lang="en-US" altLang="ja-JP" sz="3200" b="1" dirty="0"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lang="ja-JP" altLang="en-US" sz="3200" b="1" dirty="0">
                <a:highlight>
                  <a:srgbClr val="FFFFFF"/>
                </a:highlight>
                <a:latin typeface="-apple-system"/>
              </a:rPr>
              <a:t> 市民の「犬や猫」を食っている！”</a:t>
            </a:r>
            <a:endParaRPr lang="en-US" altLang="ja-JP" sz="3600" b="1" i="0" dirty="0">
              <a:effectLst/>
              <a:highlight>
                <a:srgbClr val="FFFFFF"/>
              </a:highlight>
              <a:latin typeface="-apple-system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598613F-54E7-C50F-8E79-307092C5570A}"/>
              </a:ext>
            </a:extLst>
          </p:cNvPr>
          <p:cNvSpPr/>
          <p:nvPr/>
        </p:nvSpPr>
        <p:spPr>
          <a:xfrm>
            <a:off x="146775" y="1693498"/>
            <a:ext cx="6579422" cy="70206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1CB346-5FE2-3182-E1E3-9C323791B310}"/>
              </a:ext>
            </a:extLst>
          </p:cNvPr>
          <p:cNvSpPr txBox="1"/>
          <p:nvPr/>
        </p:nvSpPr>
        <p:spPr>
          <a:xfrm>
            <a:off x="336668" y="1059431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米大統領選にまつわる最新情報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73C1503-8751-4130-34C2-1734FBB0859E}"/>
              </a:ext>
            </a:extLst>
          </p:cNvPr>
          <p:cNvSpPr txBox="1"/>
          <p:nvPr/>
        </p:nvSpPr>
        <p:spPr>
          <a:xfrm>
            <a:off x="131803" y="3268856"/>
            <a:ext cx="7007046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　　</a:t>
            </a:r>
            <a:r>
              <a:rPr kumimoji="1" lang="ja-JP" altLang="en-US" sz="2400" b="1" dirty="0"/>
              <a:t>＜</a:t>
            </a:r>
            <a:r>
              <a:rPr kumimoji="1" lang="ja-JP" altLang="en-US" sz="24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一</a:t>
            </a:r>
            <a:r>
              <a:rPr kumimoji="1" lang="ja-JP" altLang="en-US" sz="2400" b="1" dirty="0"/>
              <a:t>日本人の反応＞</a:t>
            </a:r>
            <a:endParaRPr kumimoji="1" lang="en-US" altLang="ja-JP" sz="2400" b="1" dirty="0"/>
          </a:p>
          <a:p>
            <a:r>
              <a:rPr kumimoji="1" lang="ja-JP" altLang="en-US" sz="3200" b="1" dirty="0"/>
              <a:t>そういうアメリカ人こそ、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犬を温めて食べているではないか！</a:t>
            </a:r>
            <a:endParaRPr kumimoji="1" lang="en-US" altLang="ja-JP" sz="3200" b="1" dirty="0"/>
          </a:p>
          <a:p>
            <a:r>
              <a:rPr kumimoji="1" lang="ja-JP" altLang="en-US" sz="4000" b="1" dirty="0"/>
              <a:t>　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HOT DOG 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！</a:t>
            </a:r>
            <a:endParaRPr kumimoji="1" lang="en-US" altLang="ja-JP" sz="6000" b="1" dirty="0">
              <a:solidFill>
                <a:srgbClr val="FF0000"/>
              </a:solidFill>
            </a:endParaRPr>
          </a:p>
          <a:p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800" b="1" dirty="0"/>
              <a:t>激戦州の覚え方</a:t>
            </a:r>
            <a:r>
              <a:rPr kumimoji="1" lang="ja-JP" altLang="en-US" sz="2800" b="1" dirty="0">
                <a:solidFill>
                  <a:srgbClr val="00B050"/>
                </a:solidFill>
              </a:rPr>
              <a:t>「海辺の味ね」</a:t>
            </a:r>
            <a:r>
              <a:rPr kumimoji="1" lang="ja-JP" altLang="en-US" sz="2800" b="1" dirty="0"/>
              <a:t>と覚える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ウ</a:t>
            </a:r>
            <a:r>
              <a:rPr kumimoji="1" lang="ja-JP" altLang="en-US" sz="2800" b="1" dirty="0"/>
              <a:t>イスコンシン　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ミ</a:t>
            </a:r>
            <a:r>
              <a:rPr kumimoji="1" lang="ja-JP" altLang="en-US" sz="2800" b="1" dirty="0"/>
              <a:t>シガン　　　　　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ペ</a:t>
            </a:r>
            <a:r>
              <a:rPr kumimoji="1" lang="ja-JP" altLang="en-US" sz="2800" b="1" dirty="0"/>
              <a:t>ンシルベニア　　</a:t>
            </a:r>
          </a:p>
          <a:p>
            <a:r>
              <a:rPr kumimoji="1" lang="ja-JP" altLang="en-US" sz="2800" b="1" dirty="0"/>
              <a:t>　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ノ</a:t>
            </a:r>
            <a:r>
              <a:rPr kumimoji="1" lang="ja-JP" altLang="en-US" sz="2800" b="1" dirty="0"/>
              <a:t>ースカロライナ　　　　</a:t>
            </a:r>
            <a:endParaRPr kumimoji="1" lang="en-US" altLang="ja-JP" sz="28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A6E105-D434-33AE-5F58-F2E8BA71CA4B}"/>
              </a:ext>
            </a:extLst>
          </p:cNvPr>
          <p:cNvSpPr txBox="1"/>
          <p:nvPr/>
        </p:nvSpPr>
        <p:spPr>
          <a:xfrm>
            <a:off x="3536772" y="6978217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ジ</a:t>
            </a:r>
            <a:r>
              <a:rPr kumimoji="1" lang="ja-JP" altLang="en-US" sz="2800" b="1" dirty="0"/>
              <a:t>ヨージア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F1DD64F-C7C0-1722-C42A-132A8DB849EC}"/>
              </a:ext>
            </a:extLst>
          </p:cNvPr>
          <p:cNvSpPr txBox="1"/>
          <p:nvPr/>
        </p:nvSpPr>
        <p:spPr>
          <a:xfrm>
            <a:off x="3536772" y="7399565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>
                <a:solidFill>
                  <a:srgbClr val="FF0000"/>
                </a:solidFill>
              </a:rPr>
              <a:t>ネ</a:t>
            </a:r>
            <a:r>
              <a:rPr kumimoji="1" lang="ja-JP" altLang="en-US" sz="2800" b="1"/>
              <a:t>バダ</a:t>
            </a:r>
            <a:endParaRPr kumimoji="1" lang="ja-JP" altLang="en-US" sz="2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A08C70-1C32-B3D7-8D33-342EF55990B9}"/>
              </a:ext>
            </a:extLst>
          </p:cNvPr>
          <p:cNvSpPr txBox="1"/>
          <p:nvPr/>
        </p:nvSpPr>
        <p:spPr>
          <a:xfrm>
            <a:off x="3536772" y="652063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ア</a:t>
            </a:r>
            <a:r>
              <a:rPr kumimoji="1" lang="ja-JP" altLang="en-US" sz="2800" b="1" dirty="0"/>
              <a:t>リゾナ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02168E-1972-268D-97FD-AD591CB2AF12}"/>
              </a:ext>
            </a:extLst>
          </p:cNvPr>
          <p:cNvSpPr txBox="1"/>
          <p:nvPr/>
        </p:nvSpPr>
        <p:spPr>
          <a:xfrm>
            <a:off x="429411" y="8063516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rgbClr val="0070C0"/>
                </a:solidFill>
              </a:rPr>
              <a:t>【</a:t>
            </a:r>
            <a:r>
              <a:rPr kumimoji="1" lang="ja-JP" altLang="en-US" sz="2800" b="1" dirty="0">
                <a:solidFill>
                  <a:srgbClr val="0070C0"/>
                </a:solidFill>
              </a:rPr>
              <a:t>七味党枯らし</a:t>
            </a:r>
            <a:r>
              <a:rPr kumimoji="1" lang="en-US" altLang="ja-JP" sz="2800" b="1" dirty="0">
                <a:solidFill>
                  <a:srgbClr val="0070C0"/>
                </a:solidFill>
              </a:rPr>
              <a:t>】</a:t>
            </a:r>
            <a:r>
              <a:rPr kumimoji="1" lang="ja-JP" altLang="en-US" sz="2800" b="1">
                <a:solidFill>
                  <a:srgbClr val="0070C0"/>
                </a:solidFill>
              </a:rPr>
              <a:t>（選挙で</a:t>
            </a:r>
            <a:r>
              <a:rPr kumimoji="1" lang="ja-JP" altLang="en-US" sz="2800" b="1" dirty="0">
                <a:solidFill>
                  <a:srgbClr val="0070C0"/>
                </a:solidFill>
              </a:rPr>
              <a:t>党が枯渇）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8FAD309-E549-E925-7D45-387931EA4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77597" y="5589219"/>
            <a:ext cx="6427843" cy="369332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DD24235-848E-4923-A6F8-4B08FB1003C0}"/>
              </a:ext>
            </a:extLst>
          </p:cNvPr>
          <p:cNvSpPr txBox="1"/>
          <p:nvPr/>
        </p:nvSpPr>
        <p:spPr>
          <a:xfrm>
            <a:off x="5081876" y="87282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EEBD63-125F-8E49-B139-4D0B2BD4BCDB}"/>
              </a:ext>
            </a:extLst>
          </p:cNvPr>
          <p:cNvSpPr txBox="1"/>
          <p:nvPr/>
        </p:nvSpPr>
        <p:spPr>
          <a:xfrm>
            <a:off x="1090861" y="1812612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＜９月</a:t>
            </a:r>
            <a:r>
              <a:rPr kumimoji="1" lang="ja-JP" altLang="en-US" sz="2400" b="1" dirty="0"/>
              <a:t>１０日のテレビ</a:t>
            </a:r>
            <a:r>
              <a:rPr kumimoji="1" lang="ja-JP" altLang="en-US" sz="2400" b="1"/>
              <a:t>討論会で＞</a:t>
            </a:r>
            <a:endParaRPr kumimoji="1" lang="ja-JP" altLang="en-US" sz="2400" b="1" dirty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56A41B00-B418-D079-C1F8-AC6542B76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9821" y="4757057"/>
            <a:ext cx="1626675" cy="95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4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8" grpId="0"/>
      <p:bldP spid="17" grpId="0" animBg="1"/>
      <p:bldP spid="14" grpId="0"/>
      <p:bldP spid="2" grpId="0"/>
      <p:bldP spid="3" grpId="0"/>
      <p:bldP spid="4" grpId="0"/>
      <p:bldP spid="1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8233</TotalTime>
  <Words>108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-apple-system</vt:lpstr>
      <vt:lpstr>HGP行書体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523</cp:revision>
  <cp:lastPrinted>2024-01-20T23:36:38Z</cp:lastPrinted>
  <dcterms:created xsi:type="dcterms:W3CDTF">2021-09-11T12:07:54Z</dcterms:created>
  <dcterms:modified xsi:type="dcterms:W3CDTF">2024-09-23T01:01:42Z</dcterms:modified>
</cp:coreProperties>
</file>