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42113" cy="98758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21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18F19-EE2B-A877-8D52-2487D7658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F51B89-F76E-3EA6-B150-747534BD2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C06B37-3B82-EEC1-C912-5EFECA67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F220EC-0219-0C30-5F79-EC203B7B6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B8B821-9EB5-F4DB-8D40-40E8093F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9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ADEDB0-B8E1-D25A-3F0A-511DC8B5B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8C441D-018E-361E-5873-F5F9C47B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8BD788-8FAA-7226-5E47-5E4A8E13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080574-E0E8-C29E-5414-5CA40B61C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6B60F6-8A32-C356-8FBF-8D0FF3E6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54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746925-CA8F-97D2-2AA4-DACC9CD4DE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288DFF-20FC-90C7-7F6E-D71622F1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800186-0B3A-BBAF-8BAD-3F28518C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5ED75-2639-4E0B-C1FD-AEB259255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AD7DA7-407E-1A6F-B53E-488530D28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0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E617AB-C57C-E46D-BE50-F7D841CFB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886FEF-F842-477B-0CCD-5B65A27FE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1E10D1-FBA6-BC1E-72FE-15B93135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07C40E-1C05-BBE5-8E5A-5DAC6DD0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4CCEBB-B87F-2C30-0EB8-8EED3451A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80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13B57F-BBFD-0808-202D-A83D3CFB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59C44B-DAAC-3578-8EF7-A8621D3AC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9F201B-DF13-83DB-B9C0-B2488D4A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748E29-6A0A-41F9-7561-8C7E62CD8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E774DA-DDC9-8F1F-746C-A45F89FD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59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0E60C3-781F-9BB8-77A6-DD606D5D8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24D4A4-10AE-ED77-4FA6-ECC23EA7B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D0A878-CA6B-9BC0-8A9B-23BA6AC89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CFF9DC-F985-32D5-CEEA-956D7CB0C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BDD91F-AB7C-75E3-E7D0-3D33EA052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800E30-4344-2A11-C0B9-A20A1C4C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18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CC0D3-5B0C-8819-A037-7A44CF37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43DCFE-0258-FCA3-CF90-6330089F5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4166AE-5652-0B00-AAE9-AC2A38284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C40407-55CE-8B5F-DBDD-579716B28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E049C0C-EF15-F08B-BCA4-A9E0C8AAD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9743EF-20A1-38C8-02D1-D9CC4D90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ACF016-4B0D-A169-B721-AEA0B3F1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0C7076-52AD-E031-EE67-23BC18BD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75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35D5C1-CBC3-4A6F-AD9E-81662B78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C408DB-D5C0-0546-A737-6CA7553DE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F2E280-5AE6-52CC-ED01-8B2FA6AC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29F386-F6F8-2126-AFFC-D60D3F5B8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41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C469EA-4279-5714-7543-2112135D7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51D9F8C-3177-7910-49B1-CD3785EC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6C8DBE-AC51-3D17-669C-A782CE7C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87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F1D4F-54BD-A047-C7C3-2573ADBAB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010754-6F06-95CE-5754-3007C5EB2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28B56E-F2F3-5B8C-CE85-CD956F4E3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0A0B6F-A443-44BF-76BB-4101C71A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AB0C4B-C4ED-0851-5A58-CD966407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D0A11D-FD73-DA96-5402-F8A9C508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17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5EB8E-F94C-378E-E996-1363E7FD5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1D11A9-43F4-8009-FCFF-CB0595AE2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D0C9A2-EB50-85D3-6FD8-24CAD36A7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BB78F9-D4AE-148B-5122-A8BDE106A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9785C8-1594-F7CD-A824-508274FB9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D50CCF-46FE-F719-E97E-D32C43F21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64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F42CC8E-A8B6-24E5-4CB0-706B9C980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8E7CF0-7A57-577B-5DB1-8F7CF54BA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2B7D4A-F681-7A79-3704-86BE78F48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46AA8-D9F6-4EF2-9429-457D88409421}" type="datetimeFigureOut">
              <a:rPr kumimoji="1" lang="ja-JP" altLang="en-US" smtClean="0"/>
              <a:t>2024/8/25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695151-EBCA-0ADC-DC0E-4E30D4175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706C2C-1354-0E13-EAEA-BFBD06F36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ABED6-0141-4251-9ED8-44AFF091F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9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34D0374-D094-4A7F-60BB-9210446C2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656598"/>
              </p:ext>
            </p:extLst>
          </p:nvPr>
        </p:nvGraphicFramePr>
        <p:xfrm>
          <a:off x="131804" y="1379949"/>
          <a:ext cx="12004024" cy="5082750"/>
        </p:xfrm>
        <a:graphic>
          <a:graphicData uri="http://schemas.openxmlformats.org/drawingml/2006/table">
            <a:tbl>
              <a:tblPr/>
              <a:tblGrid>
                <a:gridCol w="2247664">
                  <a:extLst>
                    <a:ext uri="{9D8B030D-6E8A-4147-A177-3AD203B41FA5}">
                      <a16:colId xmlns:a16="http://schemas.microsoft.com/office/drawing/2014/main" val="3308858452"/>
                    </a:ext>
                  </a:extLst>
                </a:gridCol>
                <a:gridCol w="3111952">
                  <a:extLst>
                    <a:ext uri="{9D8B030D-6E8A-4147-A177-3AD203B41FA5}">
                      <a16:colId xmlns:a16="http://schemas.microsoft.com/office/drawing/2014/main" val="4155534903"/>
                    </a:ext>
                  </a:extLst>
                </a:gridCol>
                <a:gridCol w="793583">
                  <a:extLst>
                    <a:ext uri="{9D8B030D-6E8A-4147-A177-3AD203B41FA5}">
                      <a16:colId xmlns:a16="http://schemas.microsoft.com/office/drawing/2014/main" val="807403214"/>
                    </a:ext>
                  </a:extLst>
                </a:gridCol>
                <a:gridCol w="833016">
                  <a:extLst>
                    <a:ext uri="{9D8B030D-6E8A-4147-A177-3AD203B41FA5}">
                      <a16:colId xmlns:a16="http://schemas.microsoft.com/office/drawing/2014/main" val="1824525409"/>
                    </a:ext>
                  </a:extLst>
                </a:gridCol>
                <a:gridCol w="5017809">
                  <a:extLst>
                    <a:ext uri="{9D8B030D-6E8A-4147-A177-3AD203B41FA5}">
                      <a16:colId xmlns:a16="http://schemas.microsoft.com/office/drawing/2014/main" val="239538582"/>
                    </a:ext>
                  </a:extLst>
                </a:gridCol>
              </a:tblGrid>
              <a:tr h="3176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状況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民主党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共和党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理由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223039"/>
                  </a:ext>
                </a:extLst>
              </a:tr>
              <a:tr h="5273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マサチューセッツ州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人工中絶容認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漢字で書くと「正中絶州」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640019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ジョージア州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トラ糾弾の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検察官同志不倫発覚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これがホントの「情事ア州」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239856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テキサス州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銃器反対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「敵は撃つもの」ではなく、「敵は刺すもの」　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582759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コネチカット州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コネを活用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コネがちょっとでもあれば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882710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アーカンソー州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噂を信じ中止する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「アカン」そうだ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449777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ルイジアナ州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似たような穴場をさがす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「類似の穴はないか？」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284490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アラスカ州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賞品のないくじ引きをやる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「アラ！」（わたしのも）「スカだわ。」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984367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ウイスコンシン州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ウイスキーで懇親会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前回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2020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の成功要因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130570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ペンシルべニア州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鉛筆贈呈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游ゴシック" panose="020B0400000000000000" pitchFamily="50" charset="-128"/>
                        </a:rPr>
                        <a:t>✖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共和党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はべニヤ板の鉛筆を配った。</a:t>
                      </a:r>
                    </a:p>
                  </a:txBody>
                  <a:tcPr marL="2607" marR="2607" marT="2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92910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99BCB9-6844-4D68-2115-35E0845A1BD5}"/>
              </a:ext>
            </a:extLst>
          </p:cNvPr>
          <p:cNvSpPr txBox="1"/>
          <p:nvPr/>
        </p:nvSpPr>
        <p:spPr>
          <a:xfrm>
            <a:off x="131804" y="0"/>
            <a:ext cx="119283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じいじが孫に話す時事解説</a:t>
            </a:r>
            <a:r>
              <a:rPr lang="ja-JP" altLang="en-US" sz="3200" dirty="0"/>
              <a:t> 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A5C00F2-3E7A-8B42-B1B7-DEB6AED9F699}"/>
              </a:ext>
            </a:extLst>
          </p:cNvPr>
          <p:cNvSpPr txBox="1"/>
          <p:nvPr/>
        </p:nvSpPr>
        <p:spPr>
          <a:xfrm>
            <a:off x="197707" y="700107"/>
            <a:ext cx="120601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米　大統領選　各州での状況と情勢分析</a:t>
            </a:r>
            <a:r>
              <a:rPr lang="ja-JP" altLang="en-US" sz="2400" dirty="0"/>
              <a:t> 　　　　　　　　</a:t>
            </a:r>
            <a:r>
              <a:rPr lang="ja-JP" altLang="en-US" sz="16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〇＝有利　　　</a:t>
            </a:r>
            <a:r>
              <a:rPr lang="en-US" altLang="ja-JP" sz="16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X</a:t>
            </a:r>
            <a:r>
              <a:rPr lang="ja-JP" altLang="en-US" sz="16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＝不利</a:t>
            </a:r>
            <a:r>
              <a:rPr lang="ja-JP" altLang="en-US" sz="1600" dirty="0"/>
              <a:t> 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FBD763A-82B9-694E-DC0B-092D7ED74920}"/>
              </a:ext>
            </a:extLst>
          </p:cNvPr>
          <p:cNvSpPr/>
          <p:nvPr/>
        </p:nvSpPr>
        <p:spPr>
          <a:xfrm>
            <a:off x="131803" y="14012"/>
            <a:ext cx="5824153" cy="46796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BEDDEB6-B3D9-0082-27E5-77192AA3B0AA}"/>
              </a:ext>
            </a:extLst>
          </p:cNvPr>
          <p:cNvSpPr/>
          <p:nvPr/>
        </p:nvSpPr>
        <p:spPr>
          <a:xfrm>
            <a:off x="156518" y="672438"/>
            <a:ext cx="11903676" cy="46796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71ACA6-1615-B263-33C6-07EA13C291F1}"/>
              </a:ext>
            </a:extLst>
          </p:cNvPr>
          <p:cNvSpPr/>
          <p:nvPr/>
        </p:nvSpPr>
        <p:spPr>
          <a:xfrm>
            <a:off x="131804" y="1371710"/>
            <a:ext cx="11928389" cy="3076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AC1CF6-F687-4AB0-713F-6E05DEEB23A4}"/>
              </a:ext>
            </a:extLst>
          </p:cNvPr>
          <p:cNvSpPr txBox="1"/>
          <p:nvPr/>
        </p:nvSpPr>
        <p:spPr>
          <a:xfrm>
            <a:off x="10391507" y="64886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DD317A-F792-48D9-032B-1BD1629CEBD6}"/>
              </a:ext>
            </a:extLst>
          </p:cNvPr>
          <p:cNvSpPr txBox="1"/>
          <p:nvPr/>
        </p:nvSpPr>
        <p:spPr>
          <a:xfrm>
            <a:off x="9209903" y="187454"/>
            <a:ext cx="2844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/>
              <a:t>Joke Salon   2024-08-28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951051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210</Words>
  <Application>Microsoft Office PowerPoint</Application>
  <PresentationFormat>ワイド画面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Segoe UI Symbol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邦夫 三浦</dc:creator>
  <cp:lastModifiedBy>邦夫 三浦</cp:lastModifiedBy>
  <cp:revision>6</cp:revision>
  <cp:lastPrinted>2024-08-24T02:21:14Z</cp:lastPrinted>
  <dcterms:created xsi:type="dcterms:W3CDTF">2024-08-24T01:51:26Z</dcterms:created>
  <dcterms:modified xsi:type="dcterms:W3CDTF">2024-08-24T16:47:42Z</dcterms:modified>
</cp:coreProperties>
</file>