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35" r:id="rId2"/>
  </p:sldIdLst>
  <p:sldSz cx="6858000" cy="9144000" type="screen4x3"/>
  <p:notesSz cx="6742113" cy="9875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三浦 邦夫" initials="三浦" lastIdx="7" clrIdx="0">
    <p:extLst>
      <p:ext uri="{19B8F6BF-5375-455C-9EA6-DF929625EA0E}">
        <p15:presenceInfo xmlns:p15="http://schemas.microsoft.com/office/powerpoint/2012/main" userId="b2e0878faf77dd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514" autoAdjust="0"/>
  </p:normalViewPr>
  <p:slideViewPr>
    <p:cSldViewPr snapToGrid="0" showGuides="1">
      <p:cViewPr varScale="1">
        <p:scale>
          <a:sx n="70" d="100"/>
          <a:sy n="70" d="100"/>
        </p:scale>
        <p:origin x="2342" y="43"/>
      </p:cViewPr>
      <p:guideLst>
        <p:guide orient="horz" pos="32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2165" cy="495778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8359" y="0"/>
            <a:ext cx="2922164" cy="495778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r">
              <a:defRPr sz="1200"/>
            </a:lvl1pPr>
          </a:lstStyle>
          <a:p>
            <a:fld id="{C6551FE0-FA28-4D04-8BFC-3C039F911885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1235075"/>
            <a:ext cx="2500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22" tIns="45761" rIns="91522" bIns="4576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735" y="4752797"/>
            <a:ext cx="5394644" cy="3888362"/>
          </a:xfrm>
          <a:prstGeom prst="rect">
            <a:avLst/>
          </a:prstGeom>
        </p:spPr>
        <p:txBody>
          <a:bodyPr vert="horz" lIns="91522" tIns="45761" rIns="91522" bIns="4576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80060"/>
            <a:ext cx="2922165" cy="495778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8359" y="9380060"/>
            <a:ext cx="2922164" cy="495778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r">
              <a:defRPr sz="1200"/>
            </a:lvl1pPr>
          </a:lstStyle>
          <a:p>
            <a:fld id="{2F43B2FB-8750-47EF-8A6B-DA41E0540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994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F8CDBD-8D28-F121-3C28-48C2D6D5C3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34589388-96CD-3991-9B5B-5901E4C3EC1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B50712CD-C89E-F325-CB18-3E57FB4120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A7F1B58-5B80-EAAF-8DA9-0F9A7A8E84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43B2FB-8750-47EF-8A6B-DA41E0540A1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144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08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9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849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17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61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01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5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86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97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60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1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B7157-FF0F-4209-B2C8-E9B1CEE80F2C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89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91532C-D8DA-E344-D523-8A18E9EE7A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4188102-BBF0-33F5-80DA-9BC7921A5709}"/>
              </a:ext>
            </a:extLst>
          </p:cNvPr>
          <p:cNvSpPr txBox="1"/>
          <p:nvPr/>
        </p:nvSpPr>
        <p:spPr>
          <a:xfrm>
            <a:off x="638422" y="3285107"/>
            <a:ext cx="79577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　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9D3C27F-1CAD-261A-A942-16C7DEBEE66D}"/>
              </a:ext>
            </a:extLst>
          </p:cNvPr>
          <p:cNvSpPr txBox="1"/>
          <p:nvPr/>
        </p:nvSpPr>
        <p:spPr>
          <a:xfrm>
            <a:off x="377052" y="0"/>
            <a:ext cx="61038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en-US" sz="2000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2024-07-24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Joke Salon 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</a:t>
            </a:r>
            <a:endParaRPr lang="en-US" altLang="ja-JP" sz="2000" b="1" kern="100" dirty="0">
              <a:effectLst/>
              <a:latin typeface="Century" panose="02040604050505020304" pitchFamily="18" charset="0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05764577-91A0-C70B-7339-250C03157AD2}"/>
              </a:ext>
            </a:extLst>
          </p:cNvPr>
          <p:cNvSpPr txBox="1"/>
          <p:nvPr/>
        </p:nvSpPr>
        <p:spPr>
          <a:xfrm flipH="1">
            <a:off x="951076" y="452877"/>
            <a:ext cx="5315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u="sng" dirty="0"/>
              <a:t>ジージが孫に話す時事解説</a:t>
            </a:r>
            <a:r>
              <a:rPr kumimoji="1" lang="en-US" altLang="ja-JP" sz="3200" b="1" u="sng" dirty="0"/>
              <a:t> </a:t>
            </a:r>
            <a:endParaRPr kumimoji="1" lang="ja-JP" altLang="en-US" sz="3200" b="1" u="sng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F0AD60E-9904-FFE1-5F0E-57A7C033E20A}"/>
              </a:ext>
            </a:extLst>
          </p:cNvPr>
          <p:cNvSpPr txBox="1"/>
          <p:nvPr/>
        </p:nvSpPr>
        <p:spPr>
          <a:xfrm>
            <a:off x="505778" y="2014714"/>
            <a:ext cx="620601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3600" b="1" i="0" dirty="0">
                <a:effectLst/>
                <a:highlight>
                  <a:srgbClr val="FFFFFF"/>
                </a:highlight>
                <a:latin typeface="-apple-system"/>
              </a:rPr>
              <a:t>「トランプ氏は</a:t>
            </a:r>
            <a:endParaRPr lang="en-US" altLang="ja-JP" sz="3600" b="1" i="0" dirty="0">
              <a:effectLst/>
              <a:highlight>
                <a:srgbClr val="FFFFFF"/>
              </a:highlight>
              <a:latin typeface="-apple-system"/>
            </a:endParaRPr>
          </a:p>
          <a:p>
            <a:pPr algn="l"/>
            <a:r>
              <a:rPr lang="ja-JP" altLang="en-US" sz="3600" b="1" dirty="0">
                <a:highlight>
                  <a:srgbClr val="FFFFFF"/>
                </a:highlight>
                <a:latin typeface="-apple-system"/>
              </a:rPr>
              <a:t>　　　</a:t>
            </a:r>
            <a:r>
              <a:rPr lang="ja-JP" altLang="en-US" sz="3600" b="1" i="0" dirty="0">
                <a:effectLst/>
                <a:highlight>
                  <a:srgbClr val="FFFFFF"/>
                </a:highlight>
                <a:latin typeface="-apple-system"/>
              </a:rPr>
              <a:t>事件後変わったか？</a:t>
            </a:r>
            <a:endParaRPr lang="en-US" altLang="ja-JP" sz="3600" b="1" i="0" dirty="0">
              <a:effectLst/>
              <a:highlight>
                <a:srgbClr val="FFFFFF"/>
              </a:highlight>
              <a:latin typeface="-apple-system"/>
            </a:endParaRPr>
          </a:p>
          <a:p>
            <a:pPr algn="l"/>
            <a:endParaRPr lang="en-US" altLang="ja-JP" sz="3600" b="1" dirty="0">
              <a:highlight>
                <a:srgbClr val="FFFFFF"/>
              </a:highlight>
              <a:latin typeface="-apple-system"/>
            </a:endParaRP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1598613F-54E7-C50F-8E79-307092C5570A}"/>
              </a:ext>
            </a:extLst>
          </p:cNvPr>
          <p:cNvSpPr/>
          <p:nvPr/>
        </p:nvSpPr>
        <p:spPr>
          <a:xfrm>
            <a:off x="37915" y="1693498"/>
            <a:ext cx="6579422" cy="702062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91CB346-5FE2-3182-E1E3-9C323791B310}"/>
              </a:ext>
            </a:extLst>
          </p:cNvPr>
          <p:cNvSpPr txBox="1"/>
          <p:nvPr/>
        </p:nvSpPr>
        <p:spPr>
          <a:xfrm>
            <a:off x="747036" y="1051633"/>
            <a:ext cx="55194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/>
              <a:t>各国首脳にまつわる最新情報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707DB8A-613B-6303-8C9A-AC34D00748A9}"/>
              </a:ext>
            </a:extLst>
          </p:cNvPr>
          <p:cNvSpPr txBox="1"/>
          <p:nvPr/>
        </p:nvSpPr>
        <p:spPr>
          <a:xfrm>
            <a:off x="1028342" y="3502569"/>
            <a:ext cx="52629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/>
              <a:t>大変な変わり様です。」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73C1503-8751-4130-34C2-1734FBB0859E}"/>
              </a:ext>
            </a:extLst>
          </p:cNvPr>
          <p:cNvSpPr txBox="1"/>
          <p:nvPr/>
        </p:nvSpPr>
        <p:spPr>
          <a:xfrm>
            <a:off x="113850" y="4424886"/>
            <a:ext cx="6600077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b="1" dirty="0"/>
              <a:t>＜以前＞</a:t>
            </a:r>
            <a:endParaRPr kumimoji="1" lang="en-US" altLang="ja-JP" sz="4000" b="1" dirty="0"/>
          </a:p>
          <a:p>
            <a:endParaRPr kumimoji="1" lang="en-US" altLang="ja-JP" sz="2400" b="1" dirty="0"/>
          </a:p>
          <a:p>
            <a:r>
              <a:rPr kumimoji="1" lang="ja-JP" altLang="en-US" sz="4000" b="1" dirty="0"/>
              <a:t>　　</a:t>
            </a:r>
            <a:r>
              <a:rPr kumimoji="1" lang="en-US" altLang="ja-JP" sz="4000" b="1" dirty="0"/>
              <a:t>You are Fired !</a:t>
            </a:r>
          </a:p>
          <a:p>
            <a:endParaRPr kumimoji="1" lang="en-US" altLang="ja-JP" sz="2800" b="1" dirty="0"/>
          </a:p>
          <a:p>
            <a:r>
              <a:rPr kumimoji="1" lang="ja-JP" altLang="en-US" sz="4000" b="1" dirty="0"/>
              <a:t>＜今＞</a:t>
            </a:r>
            <a:endParaRPr kumimoji="1" lang="en-US" altLang="ja-JP" sz="4000" b="1" dirty="0"/>
          </a:p>
          <a:p>
            <a:endParaRPr kumimoji="1" lang="en-US" altLang="ja-JP" b="1" dirty="0"/>
          </a:p>
          <a:p>
            <a:r>
              <a:rPr kumimoji="1" lang="ja-JP" altLang="en-US" sz="4000" b="1" dirty="0"/>
              <a:t>　</a:t>
            </a:r>
            <a:r>
              <a:rPr kumimoji="1" lang="en-US" altLang="ja-JP" sz="8000" b="1" dirty="0"/>
              <a:t>I was FIRED</a:t>
            </a:r>
            <a:r>
              <a:rPr kumimoji="1" lang="ja-JP" altLang="en-US" sz="8000" b="1" dirty="0"/>
              <a:t>！</a:t>
            </a:r>
          </a:p>
        </p:txBody>
      </p:sp>
    </p:spTree>
    <p:extLst>
      <p:ext uri="{BB962C8B-B14F-4D97-AF65-F5344CB8AC3E}">
        <p14:creationId xmlns:p14="http://schemas.microsoft.com/office/powerpoint/2010/main" val="4087349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8040</TotalTime>
  <Words>51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-apple-system</vt:lpstr>
      <vt:lpstr>游ゴシック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三浦 邦夫</dc:creator>
  <cp:lastModifiedBy>邦夫 三浦</cp:lastModifiedBy>
  <cp:revision>494</cp:revision>
  <cp:lastPrinted>2024-01-20T23:36:38Z</cp:lastPrinted>
  <dcterms:created xsi:type="dcterms:W3CDTF">2021-09-11T12:07:54Z</dcterms:created>
  <dcterms:modified xsi:type="dcterms:W3CDTF">2024-07-22T00:44:59Z</dcterms:modified>
</cp:coreProperties>
</file>