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86" autoAdjust="0"/>
  </p:normalViewPr>
  <p:slideViewPr>
    <p:cSldViewPr snapToGrid="0" showGuides="1">
      <p:cViewPr varScale="1">
        <p:scale>
          <a:sx n="70" d="100"/>
          <a:sy n="70" d="100"/>
        </p:scale>
        <p:origin x="2342" y="48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 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9F7D1E8-B4B9-8AF1-8D9B-9CD95133187C}"/>
              </a:ext>
            </a:extLst>
          </p:cNvPr>
          <p:cNvSpPr txBox="1"/>
          <p:nvPr/>
        </p:nvSpPr>
        <p:spPr>
          <a:xfrm>
            <a:off x="376333" y="3833336"/>
            <a:ext cx="8771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　　</a:t>
            </a:r>
            <a:endParaRPr kumimoji="1" lang="en-US" altLang="ja-JP" b="1" dirty="0"/>
          </a:p>
          <a:p>
            <a:endParaRPr kumimoji="1" lang="ja-JP" altLang="en-US" sz="24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D3C27F-1CAD-261A-A942-16C7DEBEE66D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2024-06-26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5764577-91A0-C70B-7339-250C03157AD2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0AC066B-6663-7FED-2D14-00BF8DEC6434}"/>
              </a:ext>
            </a:extLst>
          </p:cNvPr>
          <p:cNvSpPr txBox="1"/>
          <p:nvPr/>
        </p:nvSpPr>
        <p:spPr>
          <a:xfrm>
            <a:off x="5076296" y="871190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0AD60E-9904-FFE1-5F0E-57A7C033E20A}"/>
              </a:ext>
            </a:extLst>
          </p:cNvPr>
          <p:cNvSpPr txBox="1"/>
          <p:nvPr/>
        </p:nvSpPr>
        <p:spPr>
          <a:xfrm>
            <a:off x="-125858" y="1857420"/>
            <a:ext cx="770438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i="0" dirty="0">
                <a:effectLst/>
                <a:highlight>
                  <a:srgbClr val="FFFFFF"/>
                </a:highlight>
                <a:latin typeface="-apple-system"/>
              </a:rPr>
              <a:t>　　</a:t>
            </a:r>
            <a:r>
              <a:rPr lang="ja-JP" altLang="en-US" sz="3600" b="1" i="0" dirty="0">
                <a:solidFill>
                  <a:srgbClr val="00B050"/>
                </a:solidFill>
                <a:effectLst/>
                <a:highlight>
                  <a:srgbClr val="FFFFFF"/>
                </a:highlight>
                <a:latin typeface="-apple-system"/>
              </a:rPr>
              <a:t>「メキシコ大統領に</a:t>
            </a:r>
            <a:r>
              <a:rPr lang="ja-JP" altLang="en-US" sz="3600" b="1" dirty="0">
                <a:solidFill>
                  <a:srgbClr val="00B050"/>
                </a:solidFill>
                <a:highlight>
                  <a:srgbClr val="FFFFFF"/>
                </a:highlight>
                <a:latin typeface="-apple-system"/>
              </a:rPr>
              <a:t>女性」</a:t>
            </a:r>
            <a:endParaRPr lang="en-US" altLang="ja-JP" sz="3600" b="1" i="0" dirty="0">
              <a:solidFill>
                <a:srgbClr val="00B050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r>
              <a:rPr lang="ja-JP" altLang="en-US" sz="3200" b="1" dirty="0">
                <a:highlight>
                  <a:srgbClr val="FFFFFF"/>
                </a:highlight>
              </a:rPr>
              <a:t>「クラウディア・シェインバウム氏</a:t>
            </a:r>
            <a:r>
              <a:rPr lang="ja-JP" altLang="en-US" sz="3200" b="1" i="0" dirty="0">
                <a:effectLst/>
                <a:highlight>
                  <a:srgbClr val="FFFFFF"/>
                </a:highlight>
                <a:latin typeface="-apple-system"/>
              </a:rPr>
              <a:t>」</a:t>
            </a:r>
            <a:endParaRPr lang="en-US" altLang="ja-JP" sz="3200" b="1" i="0" dirty="0">
              <a:effectLst/>
              <a:highlight>
                <a:srgbClr val="FFFFFF"/>
              </a:highlight>
              <a:latin typeface="-apple-system"/>
            </a:endParaRPr>
          </a:p>
          <a:p>
            <a:r>
              <a:rPr lang="ja-JP" altLang="en-US" sz="3200" b="1" dirty="0">
                <a:highlight>
                  <a:srgbClr val="FFFFFF"/>
                </a:highlight>
                <a:latin typeface="-apple-system"/>
              </a:rPr>
              <a:t>　　</a:t>
            </a:r>
            <a:r>
              <a:rPr lang="ja-JP" altLang="en-US" sz="2400" b="1" dirty="0">
                <a:highlight>
                  <a:srgbClr val="FFFFFF"/>
                </a:highlight>
                <a:latin typeface="-apple-system"/>
              </a:rPr>
              <a:t>相手がサルサ好きで去るさと確信してた。</a:t>
            </a:r>
            <a:endParaRPr lang="ja-JP" altLang="en-US" sz="2400" b="1" i="0" dirty="0">
              <a:effectLst/>
              <a:highlight>
                <a:srgbClr val="FFFFFF"/>
              </a:highlight>
              <a:latin typeface="-apple-system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BDCB5EB-9E65-2258-F1B8-3E6D7401A79E}"/>
              </a:ext>
            </a:extLst>
          </p:cNvPr>
          <p:cNvSpPr txBox="1"/>
          <p:nvPr/>
        </p:nvSpPr>
        <p:spPr>
          <a:xfrm>
            <a:off x="565037" y="181676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❶</a:t>
            </a:r>
            <a:endParaRPr kumimoji="1" lang="en-US" altLang="ja-JP" sz="32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78C315-E7EA-2822-C492-4C236CC0FD41}"/>
              </a:ext>
            </a:extLst>
          </p:cNvPr>
          <p:cNvSpPr txBox="1"/>
          <p:nvPr/>
        </p:nvSpPr>
        <p:spPr>
          <a:xfrm>
            <a:off x="172268" y="684032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❸</a:t>
            </a:r>
            <a:endParaRPr kumimoji="1" lang="en-US" altLang="ja-JP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BF6B274-4796-2093-D71F-AA77B23AC9ED}"/>
              </a:ext>
            </a:extLst>
          </p:cNvPr>
          <p:cNvSpPr txBox="1"/>
          <p:nvPr/>
        </p:nvSpPr>
        <p:spPr>
          <a:xfrm>
            <a:off x="485522" y="6791992"/>
            <a:ext cx="68627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>
                <a:solidFill>
                  <a:srgbClr val="00B050"/>
                </a:solidFill>
              </a:rPr>
              <a:t>「米大統領候補　</a:t>
            </a:r>
            <a:r>
              <a:rPr kumimoji="1" lang="en-US" altLang="ja-JP" sz="4400" b="1" dirty="0">
                <a:solidFill>
                  <a:srgbClr val="00B050"/>
                </a:solidFill>
              </a:rPr>
              <a:t>TV</a:t>
            </a:r>
            <a:r>
              <a:rPr kumimoji="1" lang="ja-JP" altLang="en-US" sz="3600" b="1" dirty="0">
                <a:solidFill>
                  <a:srgbClr val="00B050"/>
                </a:solidFill>
              </a:rPr>
              <a:t>討論会」</a:t>
            </a:r>
            <a:endParaRPr kumimoji="1" lang="en-US" altLang="ja-JP" sz="3600" b="1" dirty="0">
              <a:solidFill>
                <a:srgbClr val="00B05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39184FE-57D2-14DC-3EFF-ED8E82FE2B55}"/>
              </a:ext>
            </a:extLst>
          </p:cNvPr>
          <p:cNvSpPr txBox="1"/>
          <p:nvPr/>
        </p:nvSpPr>
        <p:spPr>
          <a:xfrm>
            <a:off x="831130" y="7344565"/>
            <a:ext cx="5589992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　</a:t>
            </a:r>
            <a:r>
              <a:rPr kumimoji="1" lang="en-US" altLang="ja-JP" sz="4800" b="1" dirty="0"/>
              <a:t>T-B</a:t>
            </a:r>
            <a:r>
              <a:rPr kumimoji="1" lang="ja-JP" altLang="en-US" sz="3200" b="1" dirty="0"/>
              <a:t>討論会？　</a:t>
            </a:r>
            <a:r>
              <a:rPr kumimoji="1" lang="en-US" altLang="ja-JP" sz="4400" b="1" dirty="0"/>
              <a:t>K</a:t>
            </a:r>
            <a:r>
              <a:rPr kumimoji="1" lang="ja-JP" altLang="en-US" sz="2800" b="1" dirty="0"/>
              <a:t>は出られず</a:t>
            </a:r>
            <a:endParaRPr kumimoji="1" lang="en-US" altLang="ja-JP" sz="2800" b="1" dirty="0"/>
          </a:p>
          <a:p>
            <a:r>
              <a:rPr kumimoji="1" lang="ja-JP" altLang="en-US" sz="2400" b="1" dirty="0"/>
              <a:t>　　“日本時間６月</a:t>
            </a:r>
            <a:r>
              <a:rPr kumimoji="1" lang="en-US" altLang="ja-JP" sz="2400" b="1" dirty="0"/>
              <a:t>28</a:t>
            </a:r>
            <a:r>
              <a:rPr kumimoji="1" lang="ja-JP" altLang="en-US" sz="2400" b="1" dirty="0"/>
              <a:t>日　</a:t>
            </a:r>
            <a:r>
              <a:rPr kumimoji="1" lang="en-US" altLang="ja-JP" sz="2400" b="1" dirty="0"/>
              <a:t>10/11a.m.</a:t>
            </a:r>
            <a:r>
              <a:rPr kumimoji="1" lang="ja-JP" altLang="en-US" sz="2400" b="1" dirty="0"/>
              <a:t>”</a:t>
            </a:r>
            <a:endParaRPr kumimoji="1" lang="en-US" altLang="ja-JP" sz="2400" b="1" dirty="0"/>
          </a:p>
          <a:p>
            <a:r>
              <a:rPr kumimoji="1" lang="ja-JP" altLang="en-US" sz="3200" b="1" dirty="0"/>
              <a:t>　</a:t>
            </a:r>
            <a:endParaRPr kumimoji="1" lang="en-US" altLang="ja-JP" sz="3200" b="1" dirty="0">
              <a:solidFill>
                <a:srgbClr val="00B050"/>
              </a:solidFill>
            </a:endParaRPr>
          </a:p>
          <a:p>
            <a:r>
              <a:rPr kumimoji="1" lang="ja-JP" altLang="en-US" dirty="0"/>
              <a:t>　</a:t>
            </a: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598613F-54E7-C50F-8E79-307092C5570A}"/>
              </a:ext>
            </a:extLst>
          </p:cNvPr>
          <p:cNvSpPr/>
          <p:nvPr/>
        </p:nvSpPr>
        <p:spPr>
          <a:xfrm>
            <a:off x="172268" y="1636408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1CB346-5FE2-3182-E1E3-9C323791B310}"/>
              </a:ext>
            </a:extLst>
          </p:cNvPr>
          <p:cNvSpPr txBox="1"/>
          <p:nvPr/>
        </p:nvSpPr>
        <p:spPr>
          <a:xfrm>
            <a:off x="747036" y="1051633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各国首脳にまつわる最新情報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BB8C28-DE9D-1961-0B18-FA00662A1042}"/>
              </a:ext>
            </a:extLst>
          </p:cNvPr>
          <p:cNvSpPr txBox="1"/>
          <p:nvPr/>
        </p:nvSpPr>
        <p:spPr>
          <a:xfrm>
            <a:off x="485522" y="3462969"/>
            <a:ext cx="6233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「</a:t>
            </a:r>
            <a:r>
              <a:rPr kumimoji="1" lang="ja-JP" altLang="en-US" sz="3600" b="1" dirty="0">
                <a:solidFill>
                  <a:srgbClr val="00B050"/>
                </a:solidFill>
              </a:rPr>
              <a:t>トランプ氏」口止め料裁判（ハッシュマネー）→有罪</a:t>
            </a:r>
            <a:endParaRPr kumimoji="1" lang="ja-JP" altLang="en-US" sz="36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9E7EA3-FF46-B087-A950-182B5A295E01}"/>
              </a:ext>
            </a:extLst>
          </p:cNvPr>
          <p:cNvSpPr txBox="1"/>
          <p:nvPr/>
        </p:nvSpPr>
        <p:spPr>
          <a:xfrm>
            <a:off x="234468" y="351063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❷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A1E41E-B2A7-FCF0-754E-C40E47E2E3F1}"/>
              </a:ext>
            </a:extLst>
          </p:cNvPr>
          <p:cNvSpPr txBox="1"/>
          <p:nvPr/>
        </p:nvSpPr>
        <p:spPr>
          <a:xfrm>
            <a:off x="986938" y="4597649"/>
            <a:ext cx="60628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/>
              <a:t>①   </a:t>
            </a:r>
            <a:r>
              <a:rPr kumimoji="1" lang="ja-JP" altLang="en-US" b="1" dirty="0"/>
              <a:t>＄ードルー人形扱いにされたことをだまってて。</a:t>
            </a:r>
            <a:endParaRPr kumimoji="1" lang="en-US" altLang="ja-JP" b="1" dirty="0"/>
          </a:p>
          <a:p>
            <a:r>
              <a:rPr kumimoji="1" lang="ja-JP" altLang="en-US" b="1" dirty="0"/>
              <a:t>➁　₣ーフラン。振らないといったのにふられたのを。</a:t>
            </a:r>
            <a:endParaRPr kumimoji="1" lang="en-US" altLang="ja-JP" b="1" dirty="0"/>
          </a:p>
          <a:p>
            <a:r>
              <a:rPr kumimoji="1" lang="ja-JP" altLang="en-US" b="1" dirty="0"/>
              <a:t>➂   ￥ー円。縁がなかったのをだまってて。</a:t>
            </a:r>
            <a:endParaRPr kumimoji="1" lang="en-US" altLang="ja-JP" b="1" dirty="0"/>
          </a:p>
          <a:p>
            <a:pPr marL="342900" indent="-342900">
              <a:buAutoNum type="circleNumDbPlain" startAt="4"/>
            </a:pPr>
            <a:r>
              <a:rPr kumimoji="1" lang="ja-JP" altLang="en-US" b="1" dirty="0"/>
              <a:t>元ーゲンが悪かったのを言わないで。</a:t>
            </a:r>
            <a:endParaRPr kumimoji="1" lang="en-US" altLang="ja-JP" b="1" dirty="0"/>
          </a:p>
          <a:p>
            <a:r>
              <a:rPr kumimoji="1" lang="ja-JP" altLang="en-US" b="1" dirty="0"/>
              <a:t>⑤  クローネーいろいろ気苦労をいわないでね。　</a:t>
            </a:r>
            <a:endParaRPr kumimoji="1" lang="en-US" altLang="ja-JP" b="1" dirty="0"/>
          </a:p>
          <a:p>
            <a:r>
              <a:rPr kumimoji="1" lang="ja-JP" altLang="en-US" b="1" dirty="0"/>
              <a:t>⑥  リアルー正妻にはリアルなことをいわないでね。</a:t>
            </a:r>
            <a:endParaRPr kumimoji="1" lang="en-US" altLang="ja-JP" b="1" dirty="0"/>
          </a:p>
          <a:p>
            <a:r>
              <a:rPr kumimoji="1" lang="ja-JP" altLang="en-US" b="1" dirty="0"/>
              <a:t>⑦  マルクー黙って分かれマルクおさまろう。</a:t>
            </a:r>
            <a:endParaRPr kumimoji="1" lang="en-US" altLang="ja-JP" b="1" dirty="0"/>
          </a:p>
          <a:p>
            <a:r>
              <a:rPr kumimoji="1" lang="ja-JP" altLang="en-US" b="1" dirty="0"/>
              <a:t>⑧  ペソー泣くな。べそかくな。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1" grpId="0"/>
      <p:bldP spid="4" grpId="0"/>
      <p:bldP spid="11" grpId="0"/>
      <p:bldP spid="12" grpId="0"/>
      <p:bldP spid="17" grpId="0" animBg="1"/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8127</TotalTime>
  <Words>169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-apple-system</vt:lpstr>
      <vt:lpstr>BIZ UDゴシック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515</cp:revision>
  <cp:lastPrinted>2024-06-20T02:29:35Z</cp:lastPrinted>
  <dcterms:created xsi:type="dcterms:W3CDTF">2021-09-11T12:07:54Z</dcterms:created>
  <dcterms:modified xsi:type="dcterms:W3CDTF">2024-06-23T23:46:07Z</dcterms:modified>
</cp:coreProperties>
</file>