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35" r:id="rId2"/>
  </p:sldIdLst>
  <p:sldSz cx="6858000" cy="9144000" type="screen4x3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邦夫" initials="三浦" lastIdx="7" clrIdx="0">
    <p:extLst>
      <p:ext uri="{19B8F6BF-5375-455C-9EA6-DF929625EA0E}">
        <p15:presenceInfo xmlns:p15="http://schemas.microsoft.com/office/powerpoint/2012/main" userId="b2e0878faf77dd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514" autoAdjust="0"/>
  </p:normalViewPr>
  <p:slideViewPr>
    <p:cSldViewPr snapToGrid="0" showGuides="1">
      <p:cViewPr varScale="1">
        <p:scale>
          <a:sx n="56" d="100"/>
          <a:sy n="56" d="100"/>
        </p:scale>
        <p:origin x="2232" y="58"/>
      </p:cViewPr>
      <p:guideLst>
        <p:guide orient="horz" pos="32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359" y="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r">
              <a:defRPr sz="1200"/>
            </a:lvl1pPr>
          </a:lstStyle>
          <a:p>
            <a:fld id="{C6551FE0-FA28-4D04-8BFC-3C039F911885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5075"/>
            <a:ext cx="2500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2" tIns="45761" rIns="91522" bIns="457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5" y="4752797"/>
            <a:ext cx="5394644" cy="3888362"/>
          </a:xfrm>
          <a:prstGeom prst="rect">
            <a:avLst/>
          </a:prstGeom>
        </p:spPr>
        <p:txBody>
          <a:bodyPr vert="horz" lIns="91522" tIns="45761" rIns="91522" bIns="4576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8006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359" y="938006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r">
              <a:defRPr sz="1200"/>
            </a:lvl1pPr>
          </a:lstStyle>
          <a:p>
            <a:fld id="{2F43B2FB-8750-47EF-8A6B-DA41E0540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E0F8CDBD-8D28-F121-3C28-48C2D6D5C3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="" xmlns:a16="http://schemas.microsoft.com/office/drawing/2014/main" id="{34589388-96CD-3991-9B5B-5901E4C3EC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="" xmlns:a16="http://schemas.microsoft.com/office/drawing/2014/main" id="{B50712CD-C89E-F325-CB18-3E57FB4120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="" xmlns:a16="http://schemas.microsoft.com/office/drawing/2014/main" id="{BA7F1B58-5B80-EAAF-8DA9-0F9A7A8E84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43B2FB-8750-47EF-8A6B-DA41E0540A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144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2024/5/22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="" xmlns:a16="http://schemas.microsoft.com/office/drawing/2014/main" id="{BE91532C-D8DA-E344-D523-8A18E9EE7A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="" xmlns:a16="http://schemas.microsoft.com/office/drawing/2014/main" id="{C4188102-BBF0-33F5-80DA-9BC7921A5709}"/>
              </a:ext>
            </a:extLst>
          </p:cNvPr>
          <p:cNvSpPr txBox="1"/>
          <p:nvPr/>
        </p:nvSpPr>
        <p:spPr>
          <a:xfrm>
            <a:off x="638422" y="3285107"/>
            <a:ext cx="795775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/>
              <a:t>「ケネディ氏　脳に虫！」</a:t>
            </a:r>
            <a:endParaRPr lang="en-US" altLang="ja-JP" sz="4000" b="1" dirty="0"/>
          </a:p>
          <a:p>
            <a:r>
              <a:rPr lang="ja-JP" altLang="en-US" sz="4000" b="1" dirty="0"/>
              <a:t>　　　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="" xmlns:a16="http://schemas.microsoft.com/office/drawing/2014/main" id="{29F7D1E8-B4B9-8AF1-8D9B-9CD95133187C}"/>
              </a:ext>
            </a:extLst>
          </p:cNvPr>
          <p:cNvSpPr txBox="1"/>
          <p:nvPr/>
        </p:nvSpPr>
        <p:spPr>
          <a:xfrm>
            <a:off x="376333" y="3833336"/>
            <a:ext cx="877163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　　　</a:t>
            </a:r>
            <a:endParaRPr kumimoji="1" lang="en-US" altLang="ja-JP" b="1" dirty="0"/>
          </a:p>
          <a:p>
            <a:endParaRPr kumimoji="1" lang="ja-JP" altLang="en-US" sz="2400" b="1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="" xmlns:a16="http://schemas.microsoft.com/office/drawing/2014/main" id="{B9D3C27F-1CAD-261A-A942-16C7DEBEE66D}"/>
              </a:ext>
            </a:extLst>
          </p:cNvPr>
          <p:cNvSpPr txBox="1"/>
          <p:nvPr/>
        </p:nvSpPr>
        <p:spPr>
          <a:xfrm>
            <a:off x="377052" y="0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20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</a:t>
            </a:r>
            <a:r>
              <a:rPr lang="en-US" altLang="ja-JP" sz="2000" b="1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2024-05-22</a:t>
            </a:r>
            <a:r>
              <a:rPr lang="ja-JP" altLang="en-US" sz="2000" b="1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2000" b="1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改</a:t>
            </a:r>
            <a:r>
              <a:rPr lang="ja-JP" altLang="en-US" sz="20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2000" b="1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en-US" altLang="ja-JP" sz="2000" b="1" kern="100" dirty="0" smtClean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</a:t>
            </a:r>
            <a:r>
              <a:rPr lang="en-US" altLang="ja-JP" sz="2000" b="1" kern="100" dirty="0" smtClean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oke 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Salon 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="" xmlns:a16="http://schemas.microsoft.com/office/drawing/2014/main" id="{05764577-91A0-C70B-7339-250C03157AD2}"/>
              </a:ext>
            </a:extLst>
          </p:cNvPr>
          <p:cNvSpPr txBox="1"/>
          <p:nvPr/>
        </p:nvSpPr>
        <p:spPr>
          <a:xfrm flipH="1">
            <a:off x="951076" y="452877"/>
            <a:ext cx="531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/>
              <a:t>ジージが孫に話す時事解説</a:t>
            </a:r>
            <a:r>
              <a:rPr kumimoji="1" lang="en-US" altLang="ja-JP" sz="3200" b="1" u="sng" dirty="0"/>
              <a:t> </a:t>
            </a:r>
            <a:endParaRPr kumimoji="1" lang="ja-JP" altLang="en-US" sz="3200" b="1" u="sng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="" xmlns:a16="http://schemas.microsoft.com/office/drawing/2014/main" id="{E0AC066B-6663-7FED-2D14-00BF8DEC6434}"/>
              </a:ext>
            </a:extLst>
          </p:cNvPr>
          <p:cNvSpPr txBox="1"/>
          <p:nvPr/>
        </p:nvSpPr>
        <p:spPr>
          <a:xfrm>
            <a:off x="5057507" y="8735817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【</a:t>
            </a:r>
            <a:r>
              <a:rPr kumimoji="1" lang="ja-JP" altLang="en-US" b="1" dirty="0"/>
              <a:t>三浦　邦夫</a:t>
            </a:r>
            <a:r>
              <a:rPr kumimoji="1" lang="en-US" altLang="ja-JP" b="1" dirty="0"/>
              <a:t>】</a:t>
            </a:r>
            <a:endParaRPr kumimoji="1" lang="ja-JP" altLang="en-US" b="1" dirty="0"/>
          </a:p>
        </p:txBody>
      </p:sp>
      <p:sp>
        <p:nvSpPr>
          <p:cNvPr id="44" name="テキスト ボックス 43">
            <a:extLst>
              <a:ext uri="{FF2B5EF4-FFF2-40B4-BE49-F238E27FC236}">
                <a16:creationId xmlns="" xmlns:a16="http://schemas.microsoft.com/office/drawing/2014/main" id="{06BDA224-0375-595F-4033-BAF762B13DEB}"/>
              </a:ext>
            </a:extLst>
          </p:cNvPr>
          <p:cNvSpPr txBox="1"/>
          <p:nvPr/>
        </p:nvSpPr>
        <p:spPr>
          <a:xfrm>
            <a:off x="198998" y="3354298"/>
            <a:ext cx="457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❷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="" xmlns:a16="http://schemas.microsoft.com/office/drawing/2014/main" id="{293CAAA2-F2F7-F561-E2DC-6C3442F0A33A}"/>
              </a:ext>
            </a:extLst>
          </p:cNvPr>
          <p:cNvSpPr txBox="1"/>
          <p:nvPr/>
        </p:nvSpPr>
        <p:spPr>
          <a:xfrm>
            <a:off x="173954" y="4806484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❸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="" xmlns:a16="http://schemas.microsoft.com/office/drawing/2014/main" id="{7F0AD60E-9904-FFE1-5F0E-57A7C033E20A}"/>
              </a:ext>
            </a:extLst>
          </p:cNvPr>
          <p:cNvSpPr txBox="1"/>
          <p:nvPr/>
        </p:nvSpPr>
        <p:spPr>
          <a:xfrm>
            <a:off x="512694" y="1974954"/>
            <a:ext cx="62060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3600" b="1" i="0" dirty="0">
                <a:effectLst/>
                <a:highlight>
                  <a:srgbClr val="FFFFFF"/>
                </a:highlight>
                <a:latin typeface="-apple-system"/>
              </a:rPr>
              <a:t>「パナマ大統領にムリノ氏」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="" xmlns:a16="http://schemas.microsoft.com/office/drawing/2014/main" id="{1B4A944B-56F9-42BA-D4BE-1E95C26CFFE0}"/>
              </a:ext>
            </a:extLst>
          </p:cNvPr>
          <p:cNvSpPr txBox="1"/>
          <p:nvPr/>
        </p:nvSpPr>
        <p:spPr>
          <a:xfrm>
            <a:off x="924685" y="2522939"/>
            <a:ext cx="56829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>
                <a:solidFill>
                  <a:srgbClr val="00B050"/>
                </a:solidFill>
              </a:rPr>
              <a:t>“</a:t>
            </a:r>
            <a:r>
              <a:rPr kumimoji="1" lang="ja-JP" altLang="en-US" sz="3600" b="1" dirty="0">
                <a:solidFill>
                  <a:srgbClr val="00B050"/>
                </a:solidFill>
              </a:rPr>
              <a:t>無理のないところだった”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FA0D8293-965E-37F3-4D5B-5F4DCF5EE6C7}"/>
              </a:ext>
            </a:extLst>
          </p:cNvPr>
          <p:cNvSpPr txBox="1"/>
          <p:nvPr/>
        </p:nvSpPr>
        <p:spPr>
          <a:xfrm>
            <a:off x="366094" y="5412869"/>
            <a:ext cx="70255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solidFill>
                  <a:srgbClr val="00B050"/>
                </a:solidFill>
              </a:rPr>
              <a:t>”１８才で共和党代議員へ</a:t>
            </a:r>
            <a:r>
              <a:rPr kumimoji="1" lang="en-US" altLang="ja-JP" sz="3600" b="1" dirty="0">
                <a:solidFill>
                  <a:srgbClr val="00B050"/>
                </a:solidFill>
              </a:rPr>
              <a:t>?”</a:t>
            </a:r>
          </a:p>
          <a:p>
            <a:r>
              <a:rPr kumimoji="1" lang="ja-JP" altLang="en-US" sz="3600" b="1" dirty="0">
                <a:solidFill>
                  <a:srgbClr val="00B050"/>
                </a:solidFill>
              </a:rPr>
              <a:t>“身長２ｍ歩く</a:t>
            </a:r>
            <a:r>
              <a:rPr kumimoji="1" lang="ja-JP" altLang="en-US" sz="32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トランプタワー</a:t>
            </a:r>
            <a:r>
              <a:rPr kumimoji="1" lang="ja-JP" altLang="en-US" sz="3600" b="1" dirty="0">
                <a:solidFill>
                  <a:srgbClr val="00B05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”</a:t>
            </a:r>
          </a:p>
        </p:txBody>
      </p:sp>
      <p:sp>
        <p:nvSpPr>
          <p:cNvPr id="41" name="テキスト ボックス 40">
            <a:extLst>
              <a:ext uri="{FF2B5EF4-FFF2-40B4-BE49-F238E27FC236}">
                <a16:creationId xmlns="" xmlns:a16="http://schemas.microsoft.com/office/drawing/2014/main" id="{FBDCB5EB-9E65-2258-F1B8-3E6D7401A79E}"/>
              </a:ext>
            </a:extLst>
          </p:cNvPr>
          <p:cNvSpPr txBox="1"/>
          <p:nvPr/>
        </p:nvSpPr>
        <p:spPr>
          <a:xfrm>
            <a:off x="234469" y="2068552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❶</a:t>
            </a:r>
            <a:endParaRPr kumimoji="1" lang="en-US" altLang="ja-JP" sz="3200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="" xmlns:a16="http://schemas.microsoft.com/office/drawing/2014/main" id="{0678C315-E7EA-2822-C492-4C236CC0FD41}"/>
              </a:ext>
            </a:extLst>
          </p:cNvPr>
          <p:cNvSpPr txBox="1"/>
          <p:nvPr/>
        </p:nvSpPr>
        <p:spPr>
          <a:xfrm>
            <a:off x="78815" y="6660659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❹</a:t>
            </a:r>
            <a:endParaRPr kumimoji="1" lang="en-US" altLang="ja-JP" sz="32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="" xmlns:a16="http://schemas.microsoft.com/office/drawing/2014/main" id="{DBF6B274-4796-2093-D71F-AA77B23AC9ED}"/>
              </a:ext>
            </a:extLst>
          </p:cNvPr>
          <p:cNvSpPr txBox="1"/>
          <p:nvPr/>
        </p:nvSpPr>
        <p:spPr>
          <a:xfrm>
            <a:off x="341888" y="6660659"/>
            <a:ext cx="68627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600" b="1" dirty="0" smtClean="0"/>
              <a:t>「トランプ</a:t>
            </a:r>
            <a:r>
              <a:rPr kumimoji="1" lang="ja-JP" altLang="en-US" sz="3600" b="1" dirty="0"/>
              <a:t>氏控訴審</a:t>
            </a:r>
            <a:r>
              <a:rPr kumimoji="1" lang="ja-JP" altLang="en-US" sz="3600" b="1" dirty="0" smtClean="0">
                <a:solidFill>
                  <a:srgbClr val="FF0000"/>
                </a:solidFill>
              </a:rPr>
              <a:t>開始予定」</a:t>
            </a:r>
            <a:endParaRPr kumimoji="1" lang="en-US" altLang="ja-JP" sz="3600" b="1" dirty="0">
              <a:solidFill>
                <a:srgbClr val="FF0000"/>
              </a:solidFill>
            </a:endParaRPr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="" xmlns:a16="http://schemas.microsoft.com/office/drawing/2014/main" id="{1598613F-54E7-C50F-8E79-307092C5570A}"/>
              </a:ext>
            </a:extLst>
          </p:cNvPr>
          <p:cNvSpPr/>
          <p:nvPr/>
        </p:nvSpPr>
        <p:spPr>
          <a:xfrm>
            <a:off x="24080" y="1775276"/>
            <a:ext cx="6579422" cy="702062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="" xmlns:a16="http://schemas.microsoft.com/office/drawing/2014/main" id="{F91CB346-5FE2-3182-E1E3-9C323791B310}"/>
              </a:ext>
            </a:extLst>
          </p:cNvPr>
          <p:cNvSpPr txBox="1"/>
          <p:nvPr/>
        </p:nvSpPr>
        <p:spPr>
          <a:xfrm>
            <a:off x="747036" y="1051633"/>
            <a:ext cx="5519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各国首脳にまつわる最新情報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="" xmlns:a16="http://schemas.microsoft.com/office/drawing/2014/main" id="{C61A8814-B7DA-B437-AAA1-D4DE23454F1E}"/>
              </a:ext>
            </a:extLst>
          </p:cNvPr>
          <p:cNvSpPr txBox="1"/>
          <p:nvPr/>
        </p:nvSpPr>
        <p:spPr>
          <a:xfrm>
            <a:off x="924685" y="3934218"/>
            <a:ext cx="79577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sz="4000" b="1" dirty="0">
                <a:solidFill>
                  <a:srgbClr val="00B050"/>
                </a:solidFill>
              </a:rPr>
              <a:t>“何とか無視してほしい”</a:t>
            </a:r>
            <a:r>
              <a:rPr lang="ja-JP" altLang="en-US" sz="4000" b="1" dirty="0"/>
              <a:t>　　　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="" xmlns:a16="http://schemas.microsoft.com/office/drawing/2014/main" id="{69BB8C28-DE9D-1961-0B18-FA00662A1042}"/>
              </a:ext>
            </a:extLst>
          </p:cNvPr>
          <p:cNvSpPr txBox="1"/>
          <p:nvPr/>
        </p:nvSpPr>
        <p:spPr>
          <a:xfrm>
            <a:off x="415878" y="4730002"/>
            <a:ext cx="6233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「トランプ氏３男バロン君」</a:t>
            </a:r>
            <a:endParaRPr kumimoji="1" lang="ja-JP" altLang="en-US" sz="3600" b="1" dirty="0">
              <a:solidFill>
                <a:srgbClr val="00B05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97224" y="7211954"/>
            <a:ext cx="647049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800" b="1" dirty="0">
                <a:solidFill>
                  <a:srgbClr val="374151"/>
                </a:solidFill>
                <a:latin typeface="Helvetica Neue"/>
              </a:rPr>
              <a:t>２８日に最終弁論を始め、２９日にも陪審員が有罪か無罪かを話し合う評議に入る見通し</a:t>
            </a:r>
            <a:r>
              <a:rPr lang="ja-JP" altLang="en-US" b="1" dirty="0">
                <a:solidFill>
                  <a:srgbClr val="374151"/>
                </a:solidFill>
                <a:latin typeface="Helvetica Neue"/>
              </a:rPr>
              <a:t>。</a:t>
            </a:r>
            <a:endParaRPr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408734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8" grpId="0"/>
      <p:bldP spid="9" grpId="0"/>
      <p:bldP spid="41" grpId="0"/>
      <p:bldP spid="4" grpId="0"/>
      <p:bldP spid="11" grpId="0"/>
      <p:bldP spid="17" grpId="0" animBg="1"/>
      <p:bldP spid="5" grpId="0"/>
      <p:bldP spid="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7884</TotalTime>
  <Words>95</Words>
  <Application>Microsoft Office PowerPoint</Application>
  <PresentationFormat>画面に合わせる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4" baseType="lpstr">
      <vt:lpstr>-apple-system</vt:lpstr>
      <vt:lpstr>BIZ UDゴシック</vt:lpstr>
      <vt:lpstr>Helvetica Neue</vt:lpstr>
      <vt:lpstr>HGP創英角ｺﾞｼｯｸUB</vt:lpstr>
      <vt:lpstr>ＭＳ 明朝</vt:lpstr>
      <vt:lpstr>游ゴシック</vt:lpstr>
      <vt:lpstr>游ゴシック Light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三浦 邦夫</cp:lastModifiedBy>
  <cp:revision>492</cp:revision>
  <cp:lastPrinted>2024-01-20T23:36:38Z</cp:lastPrinted>
  <dcterms:created xsi:type="dcterms:W3CDTF">2021-09-11T12:07:54Z</dcterms:created>
  <dcterms:modified xsi:type="dcterms:W3CDTF">2024-05-22T05:38:15Z</dcterms:modified>
</cp:coreProperties>
</file>