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61" d="100"/>
          <a:sy n="61" d="100"/>
        </p:scale>
        <p:origin x="2539" y="4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188102-BBF0-33F5-80DA-9BC7921A5709}"/>
              </a:ext>
            </a:extLst>
          </p:cNvPr>
          <p:cNvSpPr txBox="1"/>
          <p:nvPr/>
        </p:nvSpPr>
        <p:spPr>
          <a:xfrm>
            <a:off x="-163126" y="996205"/>
            <a:ext cx="79577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B050"/>
                </a:solidFill>
              </a:rPr>
              <a:t>「</a:t>
            </a:r>
            <a:r>
              <a:rPr lang="en-US" altLang="ja-JP" sz="2800" b="1" dirty="0">
                <a:solidFill>
                  <a:srgbClr val="00B050"/>
                </a:solidFill>
              </a:rPr>
              <a:t>2024</a:t>
            </a:r>
            <a:r>
              <a:rPr lang="ja-JP" altLang="en-US" sz="2800" b="1" dirty="0">
                <a:solidFill>
                  <a:srgbClr val="00B050"/>
                </a:solidFill>
              </a:rPr>
              <a:t>は世界で大統領選挙の年」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B920D5-9C7D-2636-AD3C-4BE2C9F6CF4F}"/>
              </a:ext>
            </a:extLst>
          </p:cNvPr>
          <p:cNvSpPr txBox="1"/>
          <p:nvPr/>
        </p:nvSpPr>
        <p:spPr>
          <a:xfrm>
            <a:off x="438624" y="5855691"/>
            <a:ext cx="74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　　　　</a:t>
            </a:r>
            <a:endParaRPr kumimoji="1" lang="en-US" altLang="ja-JP" b="1" dirty="0"/>
          </a:p>
          <a:p>
            <a:r>
              <a:rPr kumimoji="1" lang="ja-JP" altLang="en-US" b="1" dirty="0"/>
              <a:t>　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DB49F02-1FE8-4817-7DCE-14BAE09D830F}"/>
              </a:ext>
            </a:extLst>
          </p:cNvPr>
          <p:cNvSpPr/>
          <p:nvPr/>
        </p:nvSpPr>
        <p:spPr>
          <a:xfrm>
            <a:off x="162927" y="5633660"/>
            <a:ext cx="6572611" cy="1217532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B9A2380-9AE4-8A2C-1A17-17407D86D313}"/>
              </a:ext>
            </a:extLst>
          </p:cNvPr>
          <p:cNvGrpSpPr/>
          <p:nvPr/>
        </p:nvGrpSpPr>
        <p:grpSpPr>
          <a:xfrm>
            <a:off x="242199" y="5652845"/>
            <a:ext cx="6532174" cy="709297"/>
            <a:chOff x="242199" y="1506739"/>
            <a:chExt cx="6532174" cy="709297"/>
          </a:xfrm>
        </p:grpSpPr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777BCE5-04EA-B248-2957-30CFDFA9BABC}"/>
                </a:ext>
              </a:extLst>
            </p:cNvPr>
            <p:cNvCxnSpPr/>
            <p:nvPr/>
          </p:nvCxnSpPr>
          <p:spPr>
            <a:xfrm flipH="1">
              <a:off x="267624" y="1506739"/>
              <a:ext cx="575968" cy="6030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3A49998F-1AE8-83EE-90C4-B3A5B62ED95C}"/>
                </a:ext>
              </a:extLst>
            </p:cNvPr>
            <p:cNvSpPr txBox="1"/>
            <p:nvPr/>
          </p:nvSpPr>
          <p:spPr>
            <a:xfrm>
              <a:off x="242199" y="155175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latin typeface="Arial Black" panose="020B0A04020102020204" pitchFamily="34" charset="0"/>
                </a:rPr>
                <a:t>3</a:t>
              </a:r>
              <a:endParaRPr kumimoji="1" lang="ja-JP" altLang="en-US" dirty="0">
                <a:latin typeface="Arial Black" panose="020B0A04020102020204" pitchFamily="34" charset="0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D00F932-3611-B4EF-4587-C886EE7BF26C}"/>
                </a:ext>
              </a:extLst>
            </p:cNvPr>
            <p:cNvSpPr txBox="1"/>
            <p:nvPr/>
          </p:nvSpPr>
          <p:spPr>
            <a:xfrm>
              <a:off x="488847" y="1846704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Arial Black" panose="020B0A04020102020204" pitchFamily="34" charset="0"/>
                </a:rPr>
                <a:t>15</a:t>
              </a:r>
              <a:endParaRPr kumimoji="1" lang="ja-JP" altLang="en-US" b="1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8A7CF71-2166-3F69-430C-977BB755AE74}"/>
                </a:ext>
              </a:extLst>
            </p:cNvPr>
            <p:cNvSpPr txBox="1"/>
            <p:nvPr/>
          </p:nvSpPr>
          <p:spPr>
            <a:xfrm>
              <a:off x="990417" y="1524028"/>
              <a:ext cx="57839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ロシア大統領選挙　せめての抵抗？　</a:t>
              </a:r>
              <a:endParaRPr kumimoji="1"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997B08-9352-E686-BB99-3CA2D9D0DEF2}"/>
              </a:ext>
            </a:extLst>
          </p:cNvPr>
          <p:cNvSpPr txBox="1"/>
          <p:nvPr/>
        </p:nvSpPr>
        <p:spPr>
          <a:xfrm>
            <a:off x="-1113177" y="6279534"/>
            <a:ext cx="61236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i="0" dirty="0">
                <a:solidFill>
                  <a:srgbClr val="212529"/>
                </a:solidFill>
                <a:effectLst/>
                <a:latin typeface="Hiragino Kaku Gothic ProN"/>
              </a:rPr>
              <a:t>　　　　ブ－チン大統領　得票率　</a:t>
            </a:r>
            <a:endParaRPr lang="ja-JP" altLang="en-US" sz="2400" b="1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769D6AA-47C2-B751-B692-E8161341A991}"/>
              </a:ext>
            </a:extLst>
          </p:cNvPr>
          <p:cNvSpPr/>
          <p:nvPr/>
        </p:nvSpPr>
        <p:spPr>
          <a:xfrm>
            <a:off x="94560" y="6968637"/>
            <a:ext cx="6640978" cy="176718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2E4CEFB-2756-CF90-281A-120FF8F26783}"/>
              </a:ext>
            </a:extLst>
          </p:cNvPr>
          <p:cNvCxnSpPr/>
          <p:nvPr/>
        </p:nvCxnSpPr>
        <p:spPr>
          <a:xfrm flipH="1">
            <a:off x="344868" y="7032793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0909AF-A740-C686-739E-7BAFDE6A3125}"/>
              </a:ext>
            </a:extLst>
          </p:cNvPr>
          <p:cNvSpPr txBox="1"/>
          <p:nvPr/>
        </p:nvSpPr>
        <p:spPr>
          <a:xfrm>
            <a:off x="369547" y="694001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3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506C6B-1231-B4CA-F832-73B7D4ED8802}"/>
              </a:ext>
            </a:extLst>
          </p:cNvPr>
          <p:cNvSpPr txBox="1"/>
          <p:nvPr/>
        </p:nvSpPr>
        <p:spPr>
          <a:xfrm>
            <a:off x="616195" y="723497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18</a:t>
            </a:r>
            <a:endParaRPr kumimoji="1" lang="ja-JP" altLang="en-US" b="1" dirty="0">
              <a:latin typeface="Arial Black" panose="020B0A040201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0716BB-ABF3-A860-83B5-92F4C0B7DBDD}"/>
              </a:ext>
            </a:extLst>
          </p:cNvPr>
          <p:cNvSpPr txBox="1"/>
          <p:nvPr/>
        </p:nvSpPr>
        <p:spPr>
          <a:xfrm>
            <a:off x="1085709" y="8055412"/>
            <a:ext cx="4812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スエ</a:t>
            </a:r>
            <a:r>
              <a:rPr kumimoji="1" lang="en-US" altLang="ja-JP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―</a:t>
            </a:r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デン　</a:t>
            </a:r>
            <a:r>
              <a:rPr kumimoji="1" lang="en-US" altLang="ja-JP" sz="3200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NATO</a:t>
            </a:r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に加盟。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7A7F7C-3F70-88A5-7E49-D7F1C8C9B970}"/>
              </a:ext>
            </a:extLst>
          </p:cNvPr>
          <p:cNvSpPr txBox="1"/>
          <p:nvPr/>
        </p:nvSpPr>
        <p:spPr>
          <a:xfrm>
            <a:off x="752538" y="6989152"/>
            <a:ext cx="61205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ついに</a:t>
            </a:r>
            <a:r>
              <a:rPr kumimoji="1" lang="ja-JP" altLang="en-US" sz="3200" b="1" dirty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納豆</a:t>
            </a:r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を食べた国が出現。</a:t>
            </a:r>
            <a:endParaRPr kumimoji="1" lang="en-US" altLang="ja-JP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9F7D1E8-B4B9-8AF1-8D9B-9CD95133187C}"/>
              </a:ext>
            </a:extLst>
          </p:cNvPr>
          <p:cNvSpPr txBox="1"/>
          <p:nvPr/>
        </p:nvSpPr>
        <p:spPr>
          <a:xfrm>
            <a:off x="372364" y="4209789"/>
            <a:ext cx="110799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　</a:t>
            </a:r>
            <a:endParaRPr kumimoji="1" lang="en-US" altLang="ja-JP" b="1" dirty="0"/>
          </a:p>
          <a:p>
            <a:endParaRPr kumimoji="1" lang="ja-JP" altLang="en-US" sz="2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E5C202A-A7C4-4230-1196-659AB9B7EF2A}"/>
              </a:ext>
            </a:extLst>
          </p:cNvPr>
          <p:cNvSpPr txBox="1"/>
          <p:nvPr/>
        </p:nvSpPr>
        <p:spPr>
          <a:xfrm>
            <a:off x="1401072" y="2036263"/>
            <a:ext cx="581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トランプに立候補の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57686" y="1556649"/>
            <a:ext cx="6542627" cy="3956819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15BE4EC-CFDC-4BF9-CE2B-589FEF8022D1}"/>
              </a:ext>
            </a:extLst>
          </p:cNvPr>
          <p:cNvCxnSpPr/>
          <p:nvPr/>
        </p:nvCxnSpPr>
        <p:spPr>
          <a:xfrm flipH="1">
            <a:off x="383108" y="1713761"/>
            <a:ext cx="575968" cy="6030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97B9079-6C68-8AEE-B528-A28F53154F0B}"/>
              </a:ext>
            </a:extLst>
          </p:cNvPr>
          <p:cNvSpPr txBox="1"/>
          <p:nvPr/>
        </p:nvSpPr>
        <p:spPr>
          <a:xfrm>
            <a:off x="697571" y="199586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5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BAA726-13FC-E3C6-B16E-497510DAF03A}"/>
              </a:ext>
            </a:extLst>
          </p:cNvPr>
          <p:cNvSpPr txBox="1"/>
          <p:nvPr/>
        </p:nvSpPr>
        <p:spPr>
          <a:xfrm>
            <a:off x="413984" y="16665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Arial Black" panose="020B0A04020102020204" pitchFamily="34" charset="0"/>
              </a:rPr>
              <a:t>3</a:t>
            </a:r>
            <a:endParaRPr kumimoji="1" lang="ja-JP" altLang="en-US" b="1" dirty="0">
              <a:latin typeface="Arial Black" panose="020B0A040201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6A40EBE-9695-3178-F529-36D74CE5C9B2}"/>
              </a:ext>
            </a:extLst>
          </p:cNvPr>
          <p:cNvSpPr/>
          <p:nvPr/>
        </p:nvSpPr>
        <p:spPr>
          <a:xfrm>
            <a:off x="4917312" y="1851190"/>
            <a:ext cx="649357" cy="57225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5EEBA1-72B2-5F49-CB55-4E4233AA2C69}"/>
              </a:ext>
            </a:extLst>
          </p:cNvPr>
          <p:cNvSpPr txBox="1"/>
          <p:nvPr/>
        </p:nvSpPr>
        <p:spPr>
          <a:xfrm>
            <a:off x="157686" y="2486194"/>
            <a:ext cx="706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kumimoji="1" lang="ja-JP" altLang="en-US" sz="3200" b="1" dirty="0"/>
              <a:t>今後トランプ側</a:t>
            </a:r>
            <a:r>
              <a:rPr kumimoji="1" lang="ja-JP" altLang="en-US" sz="2800" b="1" dirty="0"/>
              <a:t>が恐れているのは、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B85BD8F-3FA2-D2FB-B183-558E4F7BF0FC}"/>
              </a:ext>
            </a:extLst>
          </p:cNvPr>
          <p:cNvSpPr txBox="1"/>
          <p:nvPr/>
        </p:nvSpPr>
        <p:spPr>
          <a:xfrm>
            <a:off x="5682508" y="2012366"/>
            <a:ext cx="1133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あり</a:t>
            </a:r>
            <a:r>
              <a:rPr kumimoji="1" lang="ja-JP" altLang="en-US" b="1" dirty="0"/>
              <a:t>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FAB8C35-3907-F2EE-628F-A539C2A61F75}"/>
              </a:ext>
            </a:extLst>
          </p:cNvPr>
          <p:cNvSpPr txBox="1"/>
          <p:nvPr/>
        </p:nvSpPr>
        <p:spPr>
          <a:xfrm>
            <a:off x="1036011" y="1589713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＜米連邦最高裁＞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B21E6A4F-21BF-A409-4081-3A6F96A30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970" y="3222056"/>
            <a:ext cx="1641097" cy="160293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28B1B22-BCE9-3651-11F9-433918678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7807" y="3230718"/>
            <a:ext cx="1641098" cy="1610496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27FBFB-DA60-5567-53D7-643470148ADE}"/>
              </a:ext>
            </a:extLst>
          </p:cNvPr>
          <p:cNvSpPr txBox="1"/>
          <p:nvPr/>
        </p:nvSpPr>
        <p:spPr>
          <a:xfrm>
            <a:off x="393304" y="4786697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他の罪状が、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7FD8609-D69D-7339-885C-87B5A8136203}"/>
              </a:ext>
            </a:extLst>
          </p:cNvPr>
          <p:cNvSpPr txBox="1"/>
          <p:nvPr/>
        </p:nvSpPr>
        <p:spPr>
          <a:xfrm>
            <a:off x="3203802" y="4817531"/>
            <a:ext cx="35317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 </a:t>
            </a:r>
            <a:r>
              <a:rPr kumimoji="1" lang="ja-JP" altLang="en-US" sz="3600" b="1" dirty="0"/>
              <a:t>司直につか。　</a:t>
            </a:r>
          </a:p>
        </p:txBody>
      </p:sp>
      <p:sp>
        <p:nvSpPr>
          <p:cNvPr id="33" name="矢印: 下 32">
            <a:extLst>
              <a:ext uri="{FF2B5EF4-FFF2-40B4-BE49-F238E27FC236}">
                <a16:creationId xmlns:a16="http://schemas.microsoft.com/office/drawing/2014/main" id="{5D64C820-2925-C360-09EC-040687B32614}"/>
              </a:ext>
            </a:extLst>
          </p:cNvPr>
          <p:cNvSpPr/>
          <p:nvPr/>
        </p:nvSpPr>
        <p:spPr>
          <a:xfrm rot="19790360" flipV="1">
            <a:off x="2567624" y="4334646"/>
            <a:ext cx="487017" cy="5847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矢印: 下 33">
            <a:extLst>
              <a:ext uri="{FF2B5EF4-FFF2-40B4-BE49-F238E27FC236}">
                <a16:creationId xmlns:a16="http://schemas.microsoft.com/office/drawing/2014/main" id="{0394208A-7AC6-5295-63FC-F78076AA3BE0}"/>
              </a:ext>
            </a:extLst>
          </p:cNvPr>
          <p:cNvSpPr/>
          <p:nvPr/>
        </p:nvSpPr>
        <p:spPr>
          <a:xfrm rot="19209005" flipV="1">
            <a:off x="5323161" y="4319770"/>
            <a:ext cx="487017" cy="5847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2024-03-27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0AC066B-6663-7FED-2D14-00BF8DEC6434}"/>
              </a:ext>
            </a:extLst>
          </p:cNvPr>
          <p:cNvSpPr txBox="1"/>
          <p:nvPr/>
        </p:nvSpPr>
        <p:spPr>
          <a:xfrm>
            <a:off x="5057507" y="873581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01BACE8-AAF5-A899-9671-9C407321A7E1}"/>
              </a:ext>
            </a:extLst>
          </p:cNvPr>
          <p:cNvSpPr txBox="1"/>
          <p:nvPr/>
        </p:nvSpPr>
        <p:spPr>
          <a:xfrm>
            <a:off x="2268203" y="7559839"/>
            <a:ext cx="4899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据え膳</a:t>
            </a:r>
            <a:r>
              <a:rPr kumimoji="1" lang="ja-JP" altLang="en-US" sz="32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食わぬは男の恥。</a:t>
            </a:r>
            <a:endParaRPr lang="ja-JP" altLang="en-US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071E1F1-F54C-97C4-C1AA-E630A5A7E7FA}"/>
              </a:ext>
            </a:extLst>
          </p:cNvPr>
          <p:cNvSpPr txBox="1"/>
          <p:nvPr/>
        </p:nvSpPr>
        <p:spPr>
          <a:xfrm>
            <a:off x="4484228" y="5948191"/>
            <a:ext cx="19321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i="0" dirty="0">
                <a:solidFill>
                  <a:srgbClr val="212529"/>
                </a:solidFill>
                <a:effectLst/>
                <a:latin typeface="Hiragino Kaku Gothic ProN"/>
              </a:rPr>
              <a:t>　</a:t>
            </a:r>
            <a:r>
              <a:rPr lang="en-US" altLang="ja-JP" sz="6000" b="1" i="0" dirty="0">
                <a:solidFill>
                  <a:srgbClr val="FF0000"/>
                </a:solidFill>
                <a:effectLst/>
                <a:latin typeface="Hiragino Kaku Gothic ProN"/>
              </a:rPr>
              <a:t>87</a:t>
            </a:r>
            <a:r>
              <a:rPr lang="ja-JP" altLang="en-US" sz="3600" b="1" i="0" dirty="0">
                <a:solidFill>
                  <a:srgbClr val="FF0000"/>
                </a:solidFill>
                <a:effectLst/>
                <a:latin typeface="Hiragino Kaku Gothic ProN"/>
              </a:rPr>
              <a:t>％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7622</TotalTime>
  <Words>106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Hiragino Kaku Gothic ProN</vt:lpstr>
      <vt:lpstr>游ゴシック</vt:lpstr>
      <vt:lpstr>Arial</vt:lpstr>
      <vt:lpstr>Arial Black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458</cp:revision>
  <cp:lastPrinted>2024-01-20T23:36:38Z</cp:lastPrinted>
  <dcterms:created xsi:type="dcterms:W3CDTF">2021-09-11T12:07:54Z</dcterms:created>
  <dcterms:modified xsi:type="dcterms:W3CDTF">2024-03-25T01:55:32Z</dcterms:modified>
</cp:coreProperties>
</file>