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2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2290" y="58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63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01D5A2-58B1-96F5-1DCA-BF115D9E9202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2024-01-24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E2E206-94E2-FA77-C320-19AC2E03EA1D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E5D446-B0BA-C144-0F6E-5818997BC690}"/>
              </a:ext>
            </a:extLst>
          </p:cNvPr>
          <p:cNvSpPr txBox="1"/>
          <p:nvPr/>
        </p:nvSpPr>
        <p:spPr>
          <a:xfrm>
            <a:off x="5057507" y="863399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13B21C-B9D1-4D39-17BD-8162647A1781}"/>
              </a:ext>
            </a:extLst>
          </p:cNvPr>
          <p:cNvSpPr txBox="1"/>
          <p:nvPr/>
        </p:nvSpPr>
        <p:spPr>
          <a:xfrm>
            <a:off x="-51915" y="796150"/>
            <a:ext cx="79577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2200" b="1" dirty="0">
              <a:solidFill>
                <a:srgbClr val="00B050"/>
              </a:solidFill>
            </a:endParaRPr>
          </a:p>
          <a:p>
            <a:r>
              <a:rPr lang="ja-JP" altLang="en-US" sz="3200" b="1" dirty="0">
                <a:solidFill>
                  <a:srgbClr val="00B050"/>
                </a:solidFill>
              </a:rPr>
              <a:t>「今年は世界中で大統領選挙がある」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9E9651-1714-01B2-8F47-790AC1FC7E4E}"/>
              </a:ext>
            </a:extLst>
          </p:cNvPr>
          <p:cNvSpPr txBox="1"/>
          <p:nvPr/>
        </p:nvSpPr>
        <p:spPr>
          <a:xfrm>
            <a:off x="438624" y="1981439"/>
            <a:ext cx="74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　　　　</a:t>
            </a:r>
            <a:endParaRPr kumimoji="1" lang="en-US" altLang="ja-JP" b="1" dirty="0"/>
          </a:p>
          <a:p>
            <a:r>
              <a:rPr kumimoji="1" lang="ja-JP" altLang="en-US" b="1" dirty="0"/>
              <a:t>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FF6CDC-7D59-F87E-880C-04D34E981236}"/>
              </a:ext>
            </a:extLst>
          </p:cNvPr>
          <p:cNvSpPr txBox="1"/>
          <p:nvPr/>
        </p:nvSpPr>
        <p:spPr>
          <a:xfrm>
            <a:off x="1163239" y="2829548"/>
            <a:ext cx="3361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インドネシア大統領選</a:t>
            </a:r>
            <a:endParaRPr kumimoji="1" lang="en-US" altLang="ja-JP" sz="2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337F571-7A43-0B2F-0C0D-0E3A121F54F4}"/>
              </a:ext>
            </a:extLst>
          </p:cNvPr>
          <p:cNvSpPr txBox="1"/>
          <p:nvPr/>
        </p:nvSpPr>
        <p:spPr>
          <a:xfrm>
            <a:off x="975671" y="3742782"/>
            <a:ext cx="2786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ja-JP" altLang="en-US" sz="2400" b="1" dirty="0"/>
              <a:t>ロシア大統領選</a:t>
            </a:r>
            <a:endParaRPr kumimoji="1" lang="ja-JP" altLang="en-US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4F5C2AE-EFF5-2BB6-4397-2E1BEE122E4C}"/>
              </a:ext>
            </a:extLst>
          </p:cNvPr>
          <p:cNvSpPr txBox="1"/>
          <p:nvPr/>
        </p:nvSpPr>
        <p:spPr>
          <a:xfrm>
            <a:off x="366286" y="4741278"/>
            <a:ext cx="813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6</a:t>
            </a:r>
            <a:r>
              <a:rPr kumimoji="1" lang="ja-JP" altLang="en-US" b="1" dirty="0"/>
              <a:t>　　　　　　　</a:t>
            </a:r>
            <a:endParaRPr kumimoji="1" lang="en-US" altLang="ja-JP" b="1" dirty="0"/>
          </a:p>
          <a:p>
            <a:r>
              <a:rPr kumimoji="1" lang="en-US" altLang="ja-JP" dirty="0"/>
              <a:t>		</a:t>
            </a:r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182BE2-0565-1801-6855-046895C503D5}"/>
              </a:ext>
            </a:extLst>
          </p:cNvPr>
          <p:cNvSpPr txBox="1"/>
          <p:nvPr/>
        </p:nvSpPr>
        <p:spPr>
          <a:xfrm>
            <a:off x="599184" y="5802664"/>
            <a:ext cx="3339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</a:t>
            </a:r>
            <a:r>
              <a:rPr kumimoji="1" lang="ja-JP" altLang="en-US" sz="2400" b="1" dirty="0"/>
              <a:t>アメリカ大統領選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90CD397-78F7-878C-D157-A0EC89792109}"/>
              </a:ext>
            </a:extLst>
          </p:cNvPr>
          <p:cNvSpPr txBox="1"/>
          <p:nvPr/>
        </p:nvSpPr>
        <p:spPr>
          <a:xfrm>
            <a:off x="1720840" y="6249260"/>
            <a:ext cx="3416320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トランプは立候補できるのか？</a:t>
            </a:r>
            <a:endParaRPr kumimoji="1" lang="en-US" altLang="ja-JP" b="1" dirty="0"/>
          </a:p>
          <a:p>
            <a:endParaRPr kumimoji="1" lang="en-US" altLang="ja-JP" sz="1050" b="1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62A7AD4-7057-621D-B0F5-713791A0C206}"/>
              </a:ext>
            </a:extLst>
          </p:cNvPr>
          <p:cNvSpPr/>
          <p:nvPr/>
        </p:nvSpPr>
        <p:spPr>
          <a:xfrm>
            <a:off x="290430" y="1804961"/>
            <a:ext cx="6277137" cy="873094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5BD0792-7DB7-3625-CC9F-DF8B2B963176}"/>
              </a:ext>
            </a:extLst>
          </p:cNvPr>
          <p:cNvSpPr/>
          <p:nvPr/>
        </p:nvSpPr>
        <p:spPr>
          <a:xfrm>
            <a:off x="231470" y="2777530"/>
            <a:ext cx="6277137" cy="832787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8F8C243-4B8F-BBF2-7296-DAAAAEB6A42F}"/>
              </a:ext>
            </a:extLst>
          </p:cNvPr>
          <p:cNvSpPr/>
          <p:nvPr/>
        </p:nvSpPr>
        <p:spPr>
          <a:xfrm>
            <a:off x="213411" y="4664917"/>
            <a:ext cx="6277137" cy="1006918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E79C568-F201-68E1-5C66-3261BD106BE5}"/>
              </a:ext>
            </a:extLst>
          </p:cNvPr>
          <p:cNvSpPr/>
          <p:nvPr/>
        </p:nvSpPr>
        <p:spPr>
          <a:xfrm>
            <a:off x="143076" y="5761909"/>
            <a:ext cx="6315173" cy="28553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72D1F73-6EC7-DFB7-0E55-15BE014BA3E8}"/>
              </a:ext>
            </a:extLst>
          </p:cNvPr>
          <p:cNvCxnSpPr/>
          <p:nvPr/>
        </p:nvCxnSpPr>
        <p:spPr>
          <a:xfrm flipH="1">
            <a:off x="470507" y="5902521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FF406AB-0D5C-03AA-0D20-F2A0FC7A54EE}"/>
              </a:ext>
            </a:extLst>
          </p:cNvPr>
          <p:cNvCxnSpPr>
            <a:cxnSpLocks/>
          </p:cNvCxnSpPr>
          <p:nvPr/>
        </p:nvCxnSpPr>
        <p:spPr>
          <a:xfrm flipH="1">
            <a:off x="473162" y="4805324"/>
            <a:ext cx="495885" cy="6145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447ECC2-9E5D-95D7-396E-DB811118FCAF}"/>
              </a:ext>
            </a:extLst>
          </p:cNvPr>
          <p:cNvCxnSpPr/>
          <p:nvPr/>
        </p:nvCxnSpPr>
        <p:spPr>
          <a:xfrm flipH="1">
            <a:off x="419608" y="3823438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1755CE4-D888-0810-5EC0-2BC6D2488860}"/>
              </a:ext>
            </a:extLst>
          </p:cNvPr>
          <p:cNvCxnSpPr/>
          <p:nvPr/>
        </p:nvCxnSpPr>
        <p:spPr>
          <a:xfrm flipH="1">
            <a:off x="442988" y="2940974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E95FADF-22C4-0DCB-54DD-95AFF5F13F8A}"/>
              </a:ext>
            </a:extLst>
          </p:cNvPr>
          <p:cNvSpPr txBox="1"/>
          <p:nvPr/>
        </p:nvSpPr>
        <p:spPr>
          <a:xfrm>
            <a:off x="417563" y="292420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latin typeface="Arial Black" panose="020B0A04020102020204" pitchFamily="34" charset="0"/>
              </a:rPr>
              <a:t>2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C1C14CE-9F60-A72C-6CEF-7CA64834CB72}"/>
              </a:ext>
            </a:extLst>
          </p:cNvPr>
          <p:cNvSpPr txBox="1"/>
          <p:nvPr/>
        </p:nvSpPr>
        <p:spPr>
          <a:xfrm>
            <a:off x="664211" y="319444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14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5DB51A2-B819-1C51-9CC5-8EE1266E330A}"/>
              </a:ext>
            </a:extLst>
          </p:cNvPr>
          <p:cNvSpPr txBox="1"/>
          <p:nvPr/>
        </p:nvSpPr>
        <p:spPr>
          <a:xfrm>
            <a:off x="779769" y="5048813"/>
            <a:ext cx="35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2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AE07D4C-B28D-B63D-2349-EE3046E6A10A}"/>
              </a:ext>
            </a:extLst>
          </p:cNvPr>
          <p:cNvSpPr txBox="1"/>
          <p:nvPr/>
        </p:nvSpPr>
        <p:spPr>
          <a:xfrm>
            <a:off x="786882" y="611275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5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3539C87-AEF9-266A-30B1-88EF506AE471}"/>
              </a:ext>
            </a:extLst>
          </p:cNvPr>
          <p:cNvSpPr txBox="1"/>
          <p:nvPr/>
        </p:nvSpPr>
        <p:spPr>
          <a:xfrm>
            <a:off x="330574" y="580880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11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F5711E0-5B8F-47FE-B9F6-4BBFAF163CBD}"/>
              </a:ext>
            </a:extLst>
          </p:cNvPr>
          <p:cNvSpPr/>
          <p:nvPr/>
        </p:nvSpPr>
        <p:spPr>
          <a:xfrm>
            <a:off x="603612" y="7300593"/>
            <a:ext cx="694927" cy="67331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9F1D1C-A607-B0B9-EE52-A67E21856865}"/>
              </a:ext>
            </a:extLst>
          </p:cNvPr>
          <p:cNvSpPr txBox="1"/>
          <p:nvPr/>
        </p:nvSpPr>
        <p:spPr>
          <a:xfrm>
            <a:off x="1420534" y="729058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がない？。</a:t>
            </a:r>
            <a:endParaRPr kumimoji="1" lang="en-US" altLang="ja-JP" b="1" dirty="0"/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FABAFAE3-AC15-24CC-B4EE-6D516D52C7D3}"/>
              </a:ext>
            </a:extLst>
          </p:cNvPr>
          <p:cNvSpPr/>
          <p:nvPr/>
        </p:nvSpPr>
        <p:spPr>
          <a:xfrm>
            <a:off x="2651530" y="7352873"/>
            <a:ext cx="877163" cy="766075"/>
          </a:xfrm>
          <a:prstGeom prst="triangle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五角形 32">
            <a:extLst>
              <a:ext uri="{FF2B5EF4-FFF2-40B4-BE49-F238E27FC236}">
                <a16:creationId xmlns:a16="http://schemas.microsoft.com/office/drawing/2014/main" id="{EDA88794-00EC-1302-1793-8A1523C7EAC5}"/>
              </a:ext>
            </a:extLst>
          </p:cNvPr>
          <p:cNvSpPr/>
          <p:nvPr/>
        </p:nvSpPr>
        <p:spPr>
          <a:xfrm>
            <a:off x="4450372" y="7282240"/>
            <a:ext cx="877163" cy="836708"/>
          </a:xfrm>
          <a:prstGeom prst="pentagon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630615-8788-38F6-FED1-96517D42F9FB}"/>
              </a:ext>
            </a:extLst>
          </p:cNvPr>
          <p:cNvSpPr txBox="1"/>
          <p:nvPr/>
        </p:nvSpPr>
        <p:spPr>
          <a:xfrm>
            <a:off x="1882199" y="79131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いや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A62CBD6-9525-82B5-F4E6-B16ECFEC2919}"/>
              </a:ext>
            </a:extLst>
          </p:cNvPr>
          <p:cNvSpPr txBox="1"/>
          <p:nvPr/>
        </p:nvSpPr>
        <p:spPr>
          <a:xfrm>
            <a:off x="3404008" y="7388040"/>
            <a:ext cx="87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できる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FDF6679-FF93-46AF-D8E9-99922EA8BDB0}"/>
              </a:ext>
            </a:extLst>
          </p:cNvPr>
          <p:cNvSpPr txBox="1"/>
          <p:nvPr/>
        </p:nvSpPr>
        <p:spPr>
          <a:xfrm>
            <a:off x="5327535" y="771455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に戦える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D0DECBC-6ABD-4B69-B881-C38B9AFA72AD}"/>
              </a:ext>
            </a:extLst>
          </p:cNvPr>
          <p:cNvSpPr txBox="1"/>
          <p:nvPr/>
        </p:nvSpPr>
        <p:spPr>
          <a:xfrm>
            <a:off x="1228699" y="1907679"/>
            <a:ext cx="17489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b="1" dirty="0"/>
              <a:t>台湾総統選</a:t>
            </a:r>
            <a:endParaRPr lang="ja-JP" altLang="en-US" sz="2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61EB9D9-711F-D7A9-781A-ABFE0D300D54}"/>
              </a:ext>
            </a:extLst>
          </p:cNvPr>
          <p:cNvSpPr txBox="1"/>
          <p:nvPr/>
        </p:nvSpPr>
        <p:spPr>
          <a:xfrm>
            <a:off x="2456352" y="2267453"/>
            <a:ext cx="40591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/>
              <a:t>総</a:t>
            </a:r>
            <a:r>
              <a:rPr kumimoji="1" lang="ja-JP" altLang="en-US" b="1" dirty="0"/>
              <a:t>統選だけあり相当な激戦だった！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61102A2-A3EE-5C81-B140-C060634165CA}"/>
              </a:ext>
            </a:extLst>
          </p:cNvPr>
          <p:cNvSpPr txBox="1"/>
          <p:nvPr/>
        </p:nvSpPr>
        <p:spPr>
          <a:xfrm>
            <a:off x="1236555" y="3192909"/>
            <a:ext cx="324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方式がなかなか決まらない　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1EE5089-6CC7-380E-6CA9-DEAA764BE07D}"/>
              </a:ext>
            </a:extLst>
          </p:cNvPr>
          <p:cNvSpPr txBox="1"/>
          <p:nvPr/>
        </p:nvSpPr>
        <p:spPr>
          <a:xfrm>
            <a:off x="339404" y="3856588"/>
            <a:ext cx="1094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3</a:t>
            </a:r>
            <a:r>
              <a:rPr kumimoji="1" lang="ja-JP" altLang="en-US" b="1" dirty="0"/>
              <a:t>　　　</a:t>
            </a:r>
            <a:endParaRPr kumimoji="1" lang="en-US" altLang="ja-JP" b="1" dirty="0"/>
          </a:p>
          <a:p>
            <a:r>
              <a:rPr kumimoji="1" lang="ja-JP" altLang="en-US" b="1" dirty="0"/>
              <a:t>　  </a:t>
            </a:r>
            <a:r>
              <a:rPr kumimoji="1" lang="en-US" altLang="ja-JP" b="1" dirty="0">
                <a:latin typeface="Arial Black" panose="020B0A04020102020204" pitchFamily="34" charset="0"/>
              </a:rPr>
              <a:t>17</a:t>
            </a:r>
            <a:r>
              <a:rPr kumimoji="1" lang="ja-JP" altLang="en-US" b="1" dirty="0"/>
              <a:t>　　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2611878-527E-5672-2DC9-1B8B21C92AEC}"/>
              </a:ext>
            </a:extLst>
          </p:cNvPr>
          <p:cNvSpPr txBox="1"/>
          <p:nvPr/>
        </p:nvSpPr>
        <p:spPr>
          <a:xfrm>
            <a:off x="1500334" y="4176323"/>
            <a:ext cx="682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プ氏　当選すれば５選・互選すればいいのに。 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543E09C-BCD4-A93C-5636-D49F10A6E2C8}"/>
              </a:ext>
            </a:extLst>
          </p:cNvPr>
          <p:cNvSpPr txBox="1"/>
          <p:nvPr/>
        </p:nvSpPr>
        <p:spPr>
          <a:xfrm>
            <a:off x="1576928" y="5005844"/>
            <a:ext cx="555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２人の女性候補の戦い</a:t>
            </a:r>
            <a:r>
              <a:rPr kumimoji="1" lang="en-US" altLang="ja-JP" b="1" dirty="0"/>
              <a:t>―</a:t>
            </a:r>
            <a:r>
              <a:rPr kumimoji="1" lang="ja-JP" altLang="en-US" b="1" dirty="0"/>
              <a:t>サルサのかけあい</a:t>
            </a:r>
            <a:r>
              <a:rPr kumimoji="1" lang="ja-JP" altLang="en-US" sz="1400" b="1" dirty="0"/>
              <a:t>　　　　</a:t>
            </a:r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50C244F-7ED8-ABE1-0E95-DA6D24C4E8B4}"/>
              </a:ext>
            </a:extLst>
          </p:cNvPr>
          <p:cNvSpPr txBox="1"/>
          <p:nvPr/>
        </p:nvSpPr>
        <p:spPr>
          <a:xfrm>
            <a:off x="1221796" y="4657963"/>
            <a:ext cx="2705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メキシコ大統領選</a:t>
            </a:r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7C9A96-3AFB-3B95-79CF-F8446E73ED14}"/>
              </a:ext>
            </a:extLst>
          </p:cNvPr>
          <p:cNvSpPr txBox="1"/>
          <p:nvPr/>
        </p:nvSpPr>
        <p:spPr>
          <a:xfrm>
            <a:off x="2456352" y="5110614"/>
            <a:ext cx="467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　</a:t>
            </a:r>
            <a:r>
              <a:rPr kumimoji="1" lang="ja-JP" altLang="en-US" sz="1400" b="1" dirty="0"/>
              <a:t>　　　　</a:t>
            </a:r>
            <a:endParaRPr kumimoji="1" lang="en-US" altLang="ja-JP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C0492C-EF4C-2374-E774-2837118B8293}"/>
              </a:ext>
            </a:extLst>
          </p:cNvPr>
          <p:cNvSpPr txBox="1"/>
          <p:nvPr/>
        </p:nvSpPr>
        <p:spPr>
          <a:xfrm>
            <a:off x="2798406" y="5330346"/>
            <a:ext cx="467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「形勢の弱い方が</a:t>
            </a:r>
            <a:r>
              <a:rPr kumimoji="1" lang="en-US" altLang="ja-JP" b="1" dirty="0"/>
              <a:t>『</a:t>
            </a:r>
            <a:r>
              <a:rPr kumimoji="1" lang="ja-JP" altLang="en-US" b="1" dirty="0"/>
              <a:t>去るさ</a:t>
            </a:r>
            <a:r>
              <a:rPr kumimoji="1" lang="en-US" altLang="ja-JP" b="1" dirty="0"/>
              <a:t>』</a:t>
            </a:r>
            <a:r>
              <a:rPr kumimoji="1" lang="ja-JP" altLang="en-US" b="1" dirty="0"/>
              <a:t>」</a:t>
            </a:r>
            <a:endParaRPr kumimoji="1"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40E605C-16DC-FE61-118A-4AFC84E0A16D}"/>
              </a:ext>
            </a:extLst>
          </p:cNvPr>
          <p:cNvSpPr txBox="1"/>
          <p:nvPr/>
        </p:nvSpPr>
        <p:spPr>
          <a:xfrm>
            <a:off x="153266" y="6600843"/>
            <a:ext cx="6522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コロラド州ほかいくつかの州で２０２１の米議会占拠事件の</a:t>
            </a:r>
            <a:endParaRPr kumimoji="1" lang="en-US" altLang="ja-JP" b="1" dirty="0"/>
          </a:p>
          <a:p>
            <a:r>
              <a:rPr kumimoji="1" lang="ja-JP" altLang="en-US" b="1" dirty="0"/>
              <a:t>　　扇動の罪で訴訟が起きている。彼には立候補の、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09A6ED-856E-25C9-E28D-A1B91B6FE46B}"/>
              </a:ext>
            </a:extLst>
          </p:cNvPr>
          <p:cNvSpPr txBox="1"/>
          <p:nvPr/>
        </p:nvSpPr>
        <p:spPr>
          <a:xfrm>
            <a:off x="4008419" y="3206204"/>
            <a:ext cx="582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＞ジャーカルタで。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8B7AF47-E937-F0B0-9E81-F148BBC2F0E1}"/>
              </a:ext>
            </a:extLst>
          </p:cNvPr>
          <p:cNvSpPr txBox="1"/>
          <p:nvPr/>
        </p:nvSpPr>
        <p:spPr>
          <a:xfrm>
            <a:off x="1476364" y="760188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本人は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C67CA80-9B7A-2EC0-F8A1-49CF7276FFDB}"/>
              </a:ext>
            </a:extLst>
          </p:cNvPr>
          <p:cNvSpPr txBox="1"/>
          <p:nvPr/>
        </p:nvSpPr>
        <p:spPr>
          <a:xfrm>
            <a:off x="438624" y="1946270"/>
            <a:ext cx="74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1</a:t>
            </a:r>
            <a:r>
              <a:rPr kumimoji="1" lang="ja-JP" altLang="en-US" b="1" dirty="0"/>
              <a:t>　　　</a:t>
            </a:r>
            <a:endParaRPr kumimoji="1" lang="en-US" altLang="ja-JP" sz="2000" b="1" dirty="0"/>
          </a:p>
          <a:p>
            <a:r>
              <a:rPr kumimoji="1" lang="ja-JP" altLang="en-US" b="1" dirty="0"/>
              <a:t>　</a:t>
            </a:r>
            <a:r>
              <a:rPr kumimoji="1" lang="en-US" altLang="ja-JP" b="1" dirty="0">
                <a:latin typeface="Arial Black" panose="020B0A04020102020204" pitchFamily="34" charset="0"/>
              </a:rPr>
              <a:t>3</a:t>
            </a:r>
            <a:r>
              <a:rPr kumimoji="1" lang="ja-JP" altLang="en-US" b="1" dirty="0">
                <a:latin typeface="Arial Black" panose="020B0A04020102020204" pitchFamily="34" charset="0"/>
              </a:rPr>
              <a:t>　</a:t>
            </a:r>
            <a:r>
              <a:rPr kumimoji="1" lang="ja-JP" altLang="en-US" b="1" dirty="0"/>
              <a:t>　　　　　</a:t>
            </a:r>
            <a:endParaRPr kumimoji="1" lang="en-US" altLang="ja-JP" b="1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6D37C172-AB7E-8BAF-2C03-4E73E5CBCBCB}"/>
              </a:ext>
            </a:extLst>
          </p:cNvPr>
          <p:cNvCxnSpPr/>
          <p:nvPr/>
        </p:nvCxnSpPr>
        <p:spPr>
          <a:xfrm flipH="1">
            <a:off x="460614" y="1930780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9023A00-D17A-FB4F-964E-283B1CAA0991}"/>
              </a:ext>
            </a:extLst>
          </p:cNvPr>
          <p:cNvSpPr txBox="1"/>
          <p:nvPr/>
        </p:nvSpPr>
        <p:spPr>
          <a:xfrm>
            <a:off x="1500334" y="8230588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２月８日　連邦最高裁で審議される。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5B2B3287-5FAE-9D30-D888-75A281D6E5F8}"/>
              </a:ext>
            </a:extLst>
          </p:cNvPr>
          <p:cNvSpPr/>
          <p:nvPr/>
        </p:nvSpPr>
        <p:spPr>
          <a:xfrm>
            <a:off x="206233" y="3693130"/>
            <a:ext cx="6277137" cy="873094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1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5918</TotalTime>
  <Words>163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Arial Black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359</cp:revision>
  <cp:lastPrinted>2023-07-15T03:18:46Z</cp:lastPrinted>
  <dcterms:created xsi:type="dcterms:W3CDTF">2021-09-11T12:07:54Z</dcterms:created>
  <dcterms:modified xsi:type="dcterms:W3CDTF">2024-01-22T00:45:10Z</dcterms:modified>
</cp:coreProperties>
</file>