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330" r:id="rId2"/>
  </p:sldIdLst>
  <p:sldSz cx="6858000" cy="9144000" type="screen4x3"/>
  <p:notesSz cx="6742113" cy="9875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三浦 邦夫" initials="三浦" lastIdx="7" clrIdx="0">
    <p:extLst>
      <p:ext uri="{19B8F6BF-5375-455C-9EA6-DF929625EA0E}">
        <p15:presenceInfo xmlns:p15="http://schemas.microsoft.com/office/powerpoint/2012/main" userId="b2e0878faf77ddf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2362" y="67"/>
      </p:cViewPr>
      <p:guideLst>
        <p:guide orient="horz" pos="32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2165" cy="495778"/>
          </a:xfrm>
          <a:prstGeom prst="rect">
            <a:avLst/>
          </a:prstGeom>
        </p:spPr>
        <p:txBody>
          <a:bodyPr vert="horz" lIns="91522" tIns="45761" rIns="91522" bIns="4576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8359" y="0"/>
            <a:ext cx="2922164" cy="495778"/>
          </a:xfrm>
          <a:prstGeom prst="rect">
            <a:avLst/>
          </a:prstGeom>
        </p:spPr>
        <p:txBody>
          <a:bodyPr vert="horz" lIns="91522" tIns="45761" rIns="91522" bIns="45761" rtlCol="0"/>
          <a:lstStyle>
            <a:lvl1pPr algn="r">
              <a:defRPr sz="1200"/>
            </a:lvl1pPr>
          </a:lstStyle>
          <a:p>
            <a:fld id="{C6551FE0-FA28-4D04-8BFC-3C039F911885}" type="datetimeFigureOut">
              <a:rPr kumimoji="1" lang="ja-JP" altLang="en-US" smtClean="0"/>
              <a:t>2023/12/18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20900" y="1235075"/>
            <a:ext cx="2500313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22" tIns="45761" rIns="91522" bIns="45761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735" y="4752797"/>
            <a:ext cx="5394644" cy="3888362"/>
          </a:xfrm>
          <a:prstGeom prst="rect">
            <a:avLst/>
          </a:prstGeom>
        </p:spPr>
        <p:txBody>
          <a:bodyPr vert="horz" lIns="91522" tIns="45761" rIns="91522" bIns="45761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80060"/>
            <a:ext cx="2922165" cy="495778"/>
          </a:xfrm>
          <a:prstGeom prst="rect">
            <a:avLst/>
          </a:prstGeom>
        </p:spPr>
        <p:txBody>
          <a:bodyPr vert="horz" lIns="91522" tIns="45761" rIns="91522" bIns="4576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8359" y="9380060"/>
            <a:ext cx="2922164" cy="495778"/>
          </a:xfrm>
          <a:prstGeom prst="rect">
            <a:avLst/>
          </a:prstGeom>
        </p:spPr>
        <p:txBody>
          <a:bodyPr vert="horz" lIns="91522" tIns="45761" rIns="91522" bIns="45761" rtlCol="0" anchor="b"/>
          <a:lstStyle>
            <a:lvl1pPr algn="r">
              <a:defRPr sz="1200"/>
            </a:lvl1pPr>
          </a:lstStyle>
          <a:p>
            <a:fld id="{2F43B2FB-8750-47EF-8A6B-DA41E0540A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6994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3B2FB-8750-47EF-8A6B-DA41E0540A1E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7771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7157-FF0F-4209-B2C8-E9B1CEE80F2C}" type="datetimeFigureOut">
              <a:rPr kumimoji="1" lang="ja-JP" altLang="en-US" smtClean="0"/>
              <a:t>2023/12/18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8282-CCC5-48AF-A41E-3E03001F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0084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7157-FF0F-4209-B2C8-E9B1CEE80F2C}" type="datetimeFigureOut">
              <a:rPr kumimoji="1" lang="ja-JP" altLang="en-US" smtClean="0"/>
              <a:t>2023/12/18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8282-CCC5-48AF-A41E-3E03001F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7494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7157-FF0F-4209-B2C8-E9B1CEE80F2C}" type="datetimeFigureOut">
              <a:rPr kumimoji="1" lang="ja-JP" altLang="en-US" smtClean="0"/>
              <a:t>2023/12/18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8282-CCC5-48AF-A41E-3E03001F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4849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7157-FF0F-4209-B2C8-E9B1CEE80F2C}" type="datetimeFigureOut">
              <a:rPr kumimoji="1" lang="ja-JP" altLang="en-US" smtClean="0"/>
              <a:t>2023/12/18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8282-CCC5-48AF-A41E-3E03001F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6173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7157-FF0F-4209-B2C8-E9B1CEE80F2C}" type="datetimeFigureOut">
              <a:rPr kumimoji="1" lang="ja-JP" altLang="en-US" smtClean="0"/>
              <a:t>2023/12/18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8282-CCC5-48AF-A41E-3E03001F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9611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7157-FF0F-4209-B2C8-E9B1CEE80F2C}" type="datetimeFigureOut">
              <a:rPr kumimoji="1" lang="ja-JP" altLang="en-US" smtClean="0"/>
              <a:t>2023/12/18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8282-CCC5-48AF-A41E-3E03001F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8012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7157-FF0F-4209-B2C8-E9B1CEE80F2C}" type="datetimeFigureOut">
              <a:rPr kumimoji="1" lang="ja-JP" altLang="en-US" smtClean="0"/>
              <a:t>2023/12/18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8282-CCC5-48AF-A41E-3E03001F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657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7157-FF0F-4209-B2C8-E9B1CEE80F2C}" type="datetimeFigureOut">
              <a:rPr kumimoji="1" lang="ja-JP" altLang="en-US" smtClean="0"/>
              <a:t>2023/12/18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8282-CCC5-48AF-A41E-3E03001F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3869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7157-FF0F-4209-B2C8-E9B1CEE80F2C}" type="datetimeFigureOut">
              <a:rPr kumimoji="1" lang="ja-JP" altLang="en-US" smtClean="0"/>
              <a:t>2023/12/18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8282-CCC5-48AF-A41E-3E03001F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4973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7157-FF0F-4209-B2C8-E9B1CEE80F2C}" type="datetimeFigureOut">
              <a:rPr kumimoji="1" lang="ja-JP" altLang="en-US" smtClean="0"/>
              <a:t>2023/12/18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8282-CCC5-48AF-A41E-3E03001F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9603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7157-FF0F-4209-B2C8-E9B1CEE80F2C}" type="datetimeFigureOut">
              <a:rPr kumimoji="1" lang="ja-JP" altLang="en-US" smtClean="0"/>
              <a:t>2023/12/18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8282-CCC5-48AF-A41E-3E03001F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218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B7157-FF0F-4209-B2C8-E9B1CEE80F2C}" type="datetimeFigureOut">
              <a:rPr kumimoji="1" lang="ja-JP" altLang="en-US" smtClean="0"/>
              <a:t>2023/12/18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18282-CCC5-48AF-A41E-3E03001F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1899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501D5A2-58B1-96F5-1DCA-BF115D9E9202}"/>
              </a:ext>
            </a:extLst>
          </p:cNvPr>
          <p:cNvSpPr txBox="1"/>
          <p:nvPr/>
        </p:nvSpPr>
        <p:spPr>
          <a:xfrm>
            <a:off x="377052" y="0"/>
            <a:ext cx="610389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ja-JP" altLang="en-US" sz="2000" b="1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　　　　　　</a:t>
            </a:r>
            <a:r>
              <a:rPr lang="en-US" altLang="ja-JP" sz="2000" b="1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2023-12-2</a:t>
            </a:r>
            <a:r>
              <a:rPr lang="en-US" altLang="ja-JP" sz="2000" b="1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0</a:t>
            </a:r>
            <a:r>
              <a:rPr lang="ja-JP" altLang="ja-JP" sz="2000" b="1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　</a:t>
            </a:r>
            <a:r>
              <a:rPr lang="en-US" altLang="ja-JP" sz="2000" b="1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Joke Salon </a:t>
            </a:r>
            <a:r>
              <a:rPr lang="ja-JP" altLang="en-US" sz="2000" b="1" kern="100" dirty="0">
                <a:effectLst/>
                <a:latin typeface="Century" panose="02040604050505020304" pitchFamily="18" charset="0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　　　　　　　　　　</a:t>
            </a:r>
            <a:endParaRPr lang="en-US" altLang="ja-JP" sz="2000" b="1" kern="100" dirty="0">
              <a:effectLst/>
              <a:latin typeface="Century" panose="02040604050505020304" pitchFamily="18" charset="0"/>
              <a:ea typeface="HGP創英角ｺﾞｼｯｸUB" panose="020B09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7E2E206-94E2-FA77-C320-19AC2E03EA1D}"/>
              </a:ext>
            </a:extLst>
          </p:cNvPr>
          <p:cNvSpPr txBox="1"/>
          <p:nvPr/>
        </p:nvSpPr>
        <p:spPr>
          <a:xfrm flipH="1">
            <a:off x="954513" y="549955"/>
            <a:ext cx="5315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u="sng" dirty="0"/>
              <a:t>ジージが孫に話す時事解説</a:t>
            </a:r>
            <a:r>
              <a:rPr kumimoji="1" lang="en-US" altLang="ja-JP" sz="3200" b="1" u="sng" dirty="0"/>
              <a:t> </a:t>
            </a:r>
            <a:endParaRPr kumimoji="1" lang="ja-JP" altLang="en-US" sz="3200" b="1" u="sng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1E5D446-B0BA-C144-0F6E-5818997BC690}"/>
              </a:ext>
            </a:extLst>
          </p:cNvPr>
          <p:cNvSpPr txBox="1"/>
          <p:nvPr/>
        </p:nvSpPr>
        <p:spPr>
          <a:xfrm>
            <a:off x="5218912" y="8628283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/>
              <a:t>【</a:t>
            </a:r>
            <a:r>
              <a:rPr kumimoji="1" lang="ja-JP" altLang="en-US" b="1" dirty="0"/>
              <a:t>三浦　邦夫</a:t>
            </a:r>
            <a:r>
              <a:rPr kumimoji="1" lang="en-US" altLang="ja-JP" b="1" dirty="0"/>
              <a:t>】</a:t>
            </a:r>
            <a:endParaRPr kumimoji="1" lang="ja-JP" altLang="en-US" b="1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F4CA71B-BB4E-0524-462F-A0749380B264}"/>
              </a:ext>
            </a:extLst>
          </p:cNvPr>
          <p:cNvSpPr txBox="1"/>
          <p:nvPr/>
        </p:nvSpPr>
        <p:spPr>
          <a:xfrm>
            <a:off x="515176" y="1464050"/>
            <a:ext cx="5929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/>
              <a:t>日銀の「キックバック」対応策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B76A85A-7489-4B59-641E-9912344C14EB}"/>
              </a:ext>
            </a:extLst>
          </p:cNvPr>
          <p:cNvSpPr txBox="1"/>
          <p:nvPr/>
        </p:nvSpPr>
        <p:spPr>
          <a:xfrm>
            <a:off x="843293" y="2422348"/>
            <a:ext cx="480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 dirty="0"/>
              <a:t>＜専用の新紙幣発行＞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6F8A039-B830-CADA-CB5B-492A181E0727}"/>
              </a:ext>
            </a:extLst>
          </p:cNvPr>
          <p:cNvSpPr txBox="1"/>
          <p:nvPr/>
        </p:nvSpPr>
        <p:spPr>
          <a:xfrm>
            <a:off x="803401" y="4580459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/>
              <a:t>表面のみ印刷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7B2D802-C136-D0C7-F707-B3E8D894B7BB}"/>
              </a:ext>
            </a:extLst>
          </p:cNvPr>
          <p:cNvSpPr txBox="1"/>
          <p:nvPr/>
        </p:nvSpPr>
        <p:spPr>
          <a:xfrm>
            <a:off x="3977051" y="4522637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/>
              <a:t>裏面は白紙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2D44C3F-4F32-D0DB-7684-C2211B1310F5}"/>
              </a:ext>
            </a:extLst>
          </p:cNvPr>
          <p:cNvSpPr txBox="1"/>
          <p:nvPr/>
        </p:nvSpPr>
        <p:spPr>
          <a:xfrm>
            <a:off x="682693" y="5362452"/>
            <a:ext cx="5492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/>
              <a:t>裏がねーよう　　　</a:t>
            </a: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5B026D18-D562-95BF-57CE-907F1C71734F}"/>
              </a:ext>
            </a:extLst>
          </p:cNvPr>
          <p:cNvSpPr/>
          <p:nvPr/>
        </p:nvSpPr>
        <p:spPr>
          <a:xfrm>
            <a:off x="420230" y="1266902"/>
            <a:ext cx="6223040" cy="922837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B82A1F5B-3C5F-07A0-123F-2BBD7EAF0A5C}"/>
              </a:ext>
            </a:extLst>
          </p:cNvPr>
          <p:cNvSpPr/>
          <p:nvPr/>
        </p:nvSpPr>
        <p:spPr>
          <a:xfrm>
            <a:off x="420230" y="5258805"/>
            <a:ext cx="6223040" cy="759817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矢印: 右 16">
            <a:extLst>
              <a:ext uri="{FF2B5EF4-FFF2-40B4-BE49-F238E27FC236}">
                <a16:creationId xmlns:a16="http://schemas.microsoft.com/office/drawing/2014/main" id="{2A4176C3-6379-465D-FCAB-361F0CAD314F}"/>
              </a:ext>
            </a:extLst>
          </p:cNvPr>
          <p:cNvSpPr/>
          <p:nvPr/>
        </p:nvSpPr>
        <p:spPr>
          <a:xfrm>
            <a:off x="3718422" y="5400675"/>
            <a:ext cx="424396" cy="47942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610F783-4EF2-C086-8A82-E1359A001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894" y="6307770"/>
            <a:ext cx="2163773" cy="1755243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3AFDE4CD-3760-DD15-C5CF-4B14D34C56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1429" y="6113757"/>
            <a:ext cx="1378381" cy="1821943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55505C5-B11D-B453-E375-E6DF70275AC2}"/>
              </a:ext>
            </a:extLst>
          </p:cNvPr>
          <p:cNvSpPr txBox="1"/>
          <p:nvPr/>
        </p:nvSpPr>
        <p:spPr>
          <a:xfrm>
            <a:off x="162939" y="8276447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/>
              <a:t>バックに詰め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E2E0CB5-C262-3144-AA88-F7F10E5A8F7C}"/>
              </a:ext>
            </a:extLst>
          </p:cNvPr>
          <p:cNvSpPr txBox="1"/>
          <p:nvPr/>
        </p:nvSpPr>
        <p:spPr>
          <a:xfrm>
            <a:off x="2987037" y="8267398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/>
              <a:t>蹴って渡す</a:t>
            </a:r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2F953520-C790-36E9-D285-E9BE8801C31A}"/>
              </a:ext>
            </a:extLst>
          </p:cNvPr>
          <p:cNvSpPr/>
          <p:nvPr/>
        </p:nvSpPr>
        <p:spPr>
          <a:xfrm>
            <a:off x="76198" y="8158148"/>
            <a:ext cx="5042464" cy="759817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67B2168-FB18-07F0-2F22-B93A78328613}"/>
              </a:ext>
            </a:extLst>
          </p:cNvPr>
          <p:cNvSpPr txBox="1"/>
          <p:nvPr/>
        </p:nvSpPr>
        <p:spPr>
          <a:xfrm>
            <a:off x="4719911" y="5376213"/>
            <a:ext cx="1563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/>
              <a:t>裏金用</a:t>
            </a: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C0627EBC-75B6-06B6-C44C-FC07690EAD7F}"/>
              </a:ext>
            </a:extLst>
          </p:cNvPr>
          <p:cNvSpPr/>
          <p:nvPr/>
        </p:nvSpPr>
        <p:spPr>
          <a:xfrm>
            <a:off x="3930620" y="3366271"/>
            <a:ext cx="2241674" cy="1010318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highlight>
                <a:srgbClr val="C0C0C0"/>
              </a:highlight>
            </a:endParaRPr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A7B15F2E-0BC7-0C6B-0622-788DF62261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955" y="3266119"/>
            <a:ext cx="2541995" cy="1202821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F70614C-3CE8-8355-529F-3F1BBA63E1AD}"/>
              </a:ext>
            </a:extLst>
          </p:cNvPr>
          <p:cNvSpPr txBox="1"/>
          <p:nvPr/>
        </p:nvSpPr>
        <p:spPr>
          <a:xfrm>
            <a:off x="4807506" y="6585218"/>
            <a:ext cx="20523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/>
              <a:t>　これが</a:t>
            </a:r>
            <a:endParaRPr kumimoji="1" lang="en-US" altLang="ja-JP" sz="2400" b="1" dirty="0"/>
          </a:p>
          <a:p>
            <a:r>
              <a:rPr kumimoji="1" lang="ja-JP" altLang="en-US" sz="2400" b="1" dirty="0"/>
              <a:t>「キック</a:t>
            </a:r>
            <a:endParaRPr kumimoji="1" lang="en-US" altLang="ja-JP" sz="2400" b="1" dirty="0"/>
          </a:p>
          <a:p>
            <a:r>
              <a:rPr kumimoji="1" lang="ja-JP" altLang="en-US" sz="2400" b="1" dirty="0"/>
              <a:t>　　バック」</a:t>
            </a:r>
          </a:p>
        </p:txBody>
      </p:sp>
      <p:sp>
        <p:nvSpPr>
          <p:cNvPr id="19" name="吹き出し: 円形 18">
            <a:extLst>
              <a:ext uri="{FF2B5EF4-FFF2-40B4-BE49-F238E27FC236}">
                <a16:creationId xmlns:a16="http://schemas.microsoft.com/office/drawing/2014/main" id="{2ACCA3FC-E28F-EF26-D2CC-1214A3E605BE}"/>
              </a:ext>
            </a:extLst>
          </p:cNvPr>
          <p:cNvSpPr/>
          <p:nvPr/>
        </p:nvSpPr>
        <p:spPr>
          <a:xfrm rot="436066">
            <a:off x="4896361" y="6420180"/>
            <a:ext cx="1895376" cy="1525115"/>
          </a:xfrm>
          <a:prstGeom prst="wedgeEllipseCallout">
            <a:avLst>
              <a:gd name="adj1" fmla="val -32112"/>
              <a:gd name="adj2" fmla="val 64848"/>
            </a:avLst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65179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5145</TotalTime>
  <Words>54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游ゴシック</vt:lpstr>
      <vt:lpstr>Arial</vt:lpstr>
      <vt:lpstr>Calibri</vt:lpstr>
      <vt:lpstr>Calibri Light</vt:lpstr>
      <vt:lpstr>Century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三浦 邦夫</dc:creator>
  <cp:lastModifiedBy>邦夫 三浦</cp:lastModifiedBy>
  <cp:revision>362</cp:revision>
  <cp:lastPrinted>2023-12-14T23:59:49Z</cp:lastPrinted>
  <dcterms:created xsi:type="dcterms:W3CDTF">2021-09-11T12:07:54Z</dcterms:created>
  <dcterms:modified xsi:type="dcterms:W3CDTF">2023-12-18T00:11:27Z</dcterms:modified>
</cp:coreProperties>
</file>