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30" r:id="rId2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2290" y="58"/>
      </p:cViewPr>
      <p:guideLst>
        <p:guide orient="horz" pos="32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5075"/>
            <a:ext cx="2500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5" y="4752797"/>
            <a:ext cx="5394644" cy="3888362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06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359" y="938006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771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2023/11/18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501D5A2-58B1-96F5-1DCA-BF115D9E9202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2023-11-2</a:t>
            </a:r>
            <a:r>
              <a:rPr lang="en-US" altLang="ja-JP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7E2E206-94E2-FA77-C320-19AC2E03EA1D}"/>
              </a:ext>
            </a:extLst>
          </p:cNvPr>
          <p:cNvSpPr txBox="1"/>
          <p:nvPr/>
        </p:nvSpPr>
        <p:spPr>
          <a:xfrm flipH="1">
            <a:off x="1542580" y="503062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1E5D446-B0BA-C144-0F6E-5818997BC690}"/>
              </a:ext>
            </a:extLst>
          </p:cNvPr>
          <p:cNvSpPr txBox="1"/>
          <p:nvPr/>
        </p:nvSpPr>
        <p:spPr>
          <a:xfrm>
            <a:off x="5057507" y="8633994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6AFC2C2-5015-E39B-2723-851948A2953E}"/>
              </a:ext>
            </a:extLst>
          </p:cNvPr>
          <p:cNvSpPr txBox="1"/>
          <p:nvPr/>
        </p:nvSpPr>
        <p:spPr>
          <a:xfrm>
            <a:off x="-385136" y="2865654"/>
            <a:ext cx="74318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　</a:t>
            </a:r>
            <a:r>
              <a:rPr kumimoji="1" lang="ja-JP" altLang="en-US" sz="4000" b="1" dirty="0"/>
              <a:t>万博</a:t>
            </a:r>
            <a:r>
              <a:rPr kumimoji="1" lang="en-US" altLang="ja-JP" sz="5400" b="1" dirty="0"/>
              <a:t>-</a:t>
            </a:r>
            <a:r>
              <a:rPr kumimoji="1" lang="en-US" altLang="ja-JP" sz="4000" b="1" dirty="0"/>
              <a:t>5</a:t>
            </a:r>
            <a:r>
              <a:rPr kumimoji="1" lang="ja-JP" altLang="en-US" sz="4000" b="1" dirty="0"/>
              <a:t>ヶ国</a:t>
            </a:r>
            <a:r>
              <a:rPr kumimoji="1" lang="ja-JP" altLang="en-US" sz="4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＝</a:t>
            </a:r>
          </a:p>
        </p:txBody>
      </p:sp>
      <p:sp>
        <p:nvSpPr>
          <p:cNvPr id="20" name="矢印: 下 19">
            <a:extLst>
              <a:ext uri="{FF2B5EF4-FFF2-40B4-BE49-F238E27FC236}">
                <a16:creationId xmlns:a16="http://schemas.microsoft.com/office/drawing/2014/main" id="{DB95F662-C2E7-F738-B80F-F4205F8DAB1C}"/>
              </a:ext>
            </a:extLst>
          </p:cNvPr>
          <p:cNvSpPr/>
          <p:nvPr/>
        </p:nvSpPr>
        <p:spPr>
          <a:xfrm>
            <a:off x="3927193" y="4079156"/>
            <a:ext cx="989557" cy="56367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C103CF1-3033-F352-69BC-27277E0A85F8}"/>
              </a:ext>
            </a:extLst>
          </p:cNvPr>
          <p:cNvSpPr txBox="1"/>
          <p:nvPr/>
        </p:nvSpPr>
        <p:spPr>
          <a:xfrm flipH="1">
            <a:off x="0" y="4603918"/>
            <a:ext cx="23477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「救急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113B21C-B9D1-4D39-17BD-8162647A1781}"/>
              </a:ext>
            </a:extLst>
          </p:cNvPr>
          <p:cNvSpPr txBox="1"/>
          <p:nvPr/>
        </p:nvSpPr>
        <p:spPr>
          <a:xfrm>
            <a:off x="939838" y="868520"/>
            <a:ext cx="5918162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altLang="ja-JP" sz="2200" b="1" dirty="0">
              <a:solidFill>
                <a:srgbClr val="00B050"/>
              </a:solidFill>
            </a:endParaRPr>
          </a:p>
          <a:p>
            <a:r>
              <a:rPr lang="ja-JP" altLang="en-US" sz="2800" b="1" dirty="0">
                <a:solidFill>
                  <a:srgbClr val="00B050"/>
                </a:solidFill>
              </a:rPr>
              <a:t>「いのち輝く未来社会のデザイン」</a:t>
            </a:r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EBC930A7-DD0A-22B7-9011-6EFDC09F844E}"/>
              </a:ext>
            </a:extLst>
          </p:cNvPr>
          <p:cNvSpPr/>
          <p:nvPr/>
        </p:nvSpPr>
        <p:spPr>
          <a:xfrm>
            <a:off x="74140" y="2777101"/>
            <a:ext cx="6709719" cy="109975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26DAC76-554C-E02B-ADD6-07403D712911}"/>
              </a:ext>
            </a:extLst>
          </p:cNvPr>
          <p:cNvSpPr txBox="1"/>
          <p:nvPr/>
        </p:nvSpPr>
        <p:spPr>
          <a:xfrm>
            <a:off x="565967" y="4049269"/>
            <a:ext cx="44941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b="1" dirty="0"/>
              <a:t>テーマ変更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B62FB7D7-73E8-9CE4-CE19-86A86A48EA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63" y="352000"/>
            <a:ext cx="981780" cy="153541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AF69218A-6A1B-7B39-44C4-AAA97AAEF2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9425" y="5652107"/>
            <a:ext cx="1059150" cy="926756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1FFC40BC-2518-8955-8863-AAD7592574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9609" y="5601096"/>
            <a:ext cx="2335867" cy="142877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7EF63C96-22D7-07E7-9949-0C3E0ADDF05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5302" y="5528899"/>
            <a:ext cx="1741036" cy="144770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A402C52-E70A-E5A4-D360-D92777BD8562}"/>
              </a:ext>
            </a:extLst>
          </p:cNvPr>
          <p:cNvSpPr txBox="1"/>
          <p:nvPr/>
        </p:nvSpPr>
        <p:spPr>
          <a:xfrm>
            <a:off x="3069305" y="2725985"/>
            <a:ext cx="441445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7200" b="1" dirty="0">
                <a:latin typeface="Arial Black" panose="020B0A04020102020204" pitchFamily="34" charset="0"/>
              </a:rPr>
              <a:t>9995</a:t>
            </a:r>
            <a:r>
              <a:rPr lang="ja-JP" altLang="en-US" sz="1200" b="1" dirty="0"/>
              <a:t>　</a:t>
            </a:r>
            <a:r>
              <a:rPr lang="ja-JP" altLang="en-US" sz="4000" b="1" dirty="0"/>
              <a:t>博へ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18F8D266-A1DD-CA97-94CF-41A3824C4CF7}"/>
              </a:ext>
            </a:extLst>
          </p:cNvPr>
          <p:cNvSpPr/>
          <p:nvPr/>
        </p:nvSpPr>
        <p:spPr>
          <a:xfrm>
            <a:off x="984738" y="1718858"/>
            <a:ext cx="5744308" cy="84212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75C7A5-5CC2-2ECC-079A-11F231544AA6}"/>
              </a:ext>
            </a:extLst>
          </p:cNvPr>
          <p:cNvSpPr txBox="1"/>
          <p:nvPr/>
        </p:nvSpPr>
        <p:spPr>
          <a:xfrm>
            <a:off x="1970933" y="4650085"/>
            <a:ext cx="49808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・救護</a:t>
            </a:r>
            <a:r>
              <a:rPr kumimoji="1" lang="ja-JP" altLang="en-US" sz="48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のデザイン</a:t>
            </a:r>
            <a:r>
              <a:rPr kumimoji="1" lang="ja-JP" altLang="en-US" sz="5400" b="1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」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312DEF7-7938-7F8B-4E6D-7A38DF5676F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" y="7132320"/>
            <a:ext cx="6766560" cy="1478983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872741D-C514-F961-D242-0383952996A7}"/>
              </a:ext>
            </a:extLst>
          </p:cNvPr>
          <p:cNvSpPr txBox="1"/>
          <p:nvPr/>
        </p:nvSpPr>
        <p:spPr>
          <a:xfrm>
            <a:off x="499872" y="7236040"/>
            <a:ext cx="70615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そんなに「９してるなら」と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8BF55E0-7079-8CE6-CAD2-1A8E798299D7}"/>
              </a:ext>
            </a:extLst>
          </p:cNvPr>
          <p:cNvSpPr txBox="1"/>
          <p:nvPr/>
        </p:nvSpPr>
        <p:spPr>
          <a:xfrm>
            <a:off x="0" y="7807190"/>
            <a:ext cx="60472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b="1" dirty="0"/>
              <a:t>新たに９ヶ国参加し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F8B8F95-E32A-34A2-E908-4768C7364602}"/>
              </a:ext>
            </a:extLst>
          </p:cNvPr>
          <p:cNvSpPr txBox="1"/>
          <p:nvPr/>
        </p:nvSpPr>
        <p:spPr>
          <a:xfrm>
            <a:off x="3568317" y="7583424"/>
            <a:ext cx="32896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b="1" dirty="0"/>
              <a:t>　</a:t>
            </a:r>
            <a:r>
              <a:rPr kumimoji="1" lang="en-US" altLang="ja-JP" sz="5400" b="1" dirty="0"/>
              <a:t>160</a:t>
            </a:r>
            <a:r>
              <a:rPr kumimoji="1" lang="ja-JP" altLang="en-US" sz="4000" b="1" dirty="0"/>
              <a:t>ヶ国に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342139-6E91-CAAD-E3B8-685D06AE0CDD}"/>
              </a:ext>
            </a:extLst>
          </p:cNvPr>
          <p:cNvSpPr txBox="1"/>
          <p:nvPr/>
        </p:nvSpPr>
        <p:spPr>
          <a:xfrm>
            <a:off x="1057859" y="1806463"/>
            <a:ext cx="63023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大阪万博５ヶ国辞退か</a:t>
            </a:r>
            <a:r>
              <a:rPr kumimoji="1" lang="ja-JP" altLang="en-US" sz="3200" b="1" dirty="0"/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97651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4755</TotalTime>
  <Words>67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HGP創英角ｺﾞｼｯｸUB</vt:lpstr>
      <vt:lpstr>游ゴシック</vt:lpstr>
      <vt:lpstr>Arial</vt:lpstr>
      <vt:lpstr>Arial Black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邦夫 三浦</cp:lastModifiedBy>
  <cp:revision>333</cp:revision>
  <cp:lastPrinted>2023-07-15T03:18:46Z</cp:lastPrinted>
  <dcterms:created xsi:type="dcterms:W3CDTF">2021-09-11T12:07:54Z</dcterms:created>
  <dcterms:modified xsi:type="dcterms:W3CDTF">2023-11-17T19:55:34Z</dcterms:modified>
</cp:coreProperties>
</file>