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32" r:id="rId2"/>
  </p:sldIdLst>
  <p:sldSz cx="12192000" cy="16256000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 showGuides="1">
      <p:cViewPr varScale="1">
        <p:scale>
          <a:sx n="39" d="100"/>
          <a:sy n="39" d="100"/>
        </p:scale>
        <p:origin x="2045" y="48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79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9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30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24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38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98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83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18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2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9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11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F0E24-0DEE-482C-B890-1CB8AFE104FF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0EC8-62BB-4810-A72D-4AD7F297A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41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225D81-FBE0-3B91-9C0F-661DA398B86C}"/>
              </a:ext>
            </a:extLst>
          </p:cNvPr>
          <p:cNvSpPr txBox="1"/>
          <p:nvPr/>
        </p:nvSpPr>
        <p:spPr>
          <a:xfrm>
            <a:off x="670316" y="1"/>
            <a:ext cx="10851369" cy="639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2023-10-25</a:t>
            </a:r>
            <a:r>
              <a:rPr lang="ja-JP" altLang="ja-JP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3556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3556" b="1" kern="100" dirty="0"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3556" b="1" kern="100" dirty="0"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A4BFC1-FA4A-68C4-9294-4E49F645F628}"/>
              </a:ext>
            </a:extLst>
          </p:cNvPr>
          <p:cNvSpPr txBox="1"/>
          <p:nvPr/>
        </p:nvSpPr>
        <p:spPr>
          <a:xfrm flipH="1">
            <a:off x="1371182" y="915174"/>
            <a:ext cx="9449636" cy="96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689" b="1" u="sng" dirty="0"/>
              <a:t>ジージが孫に話す時事解説</a:t>
            </a:r>
            <a:r>
              <a:rPr kumimoji="1" lang="en-US" altLang="ja-JP" sz="5689" b="1" u="sng" dirty="0"/>
              <a:t> </a:t>
            </a:r>
            <a:endParaRPr kumimoji="1" lang="ja-JP" altLang="en-US" sz="5689" b="1" u="sng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BF9FAB-DB6A-44E0-F8C3-3201EE0226A5}"/>
              </a:ext>
            </a:extLst>
          </p:cNvPr>
          <p:cNvSpPr txBox="1"/>
          <p:nvPr/>
        </p:nvSpPr>
        <p:spPr>
          <a:xfrm>
            <a:off x="2251752" y="2288875"/>
            <a:ext cx="9666429" cy="967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689" b="1" dirty="0"/>
              <a:t>目の定期検査を受けました。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CA07AD-FC7C-7BD7-1A11-53B5B844B979}"/>
              </a:ext>
            </a:extLst>
          </p:cNvPr>
          <p:cNvSpPr txBox="1"/>
          <p:nvPr/>
        </p:nvSpPr>
        <p:spPr>
          <a:xfrm>
            <a:off x="3340275" y="11134248"/>
            <a:ext cx="18473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3200" dirty="0"/>
          </a:p>
          <a:p>
            <a:endParaRPr kumimoji="1" lang="en-US" altLang="ja-JP" sz="3200" dirty="0"/>
          </a:p>
          <a:p>
            <a:endParaRPr kumimoji="1" lang="en-US" altLang="ja-JP" sz="3200" dirty="0"/>
          </a:p>
          <a:p>
            <a:endParaRPr kumimoji="1" lang="ja-JP" altLang="en-US" sz="32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D1BDE7D-966B-2A5C-D91E-B9AEC8545CE9}"/>
              </a:ext>
            </a:extLst>
          </p:cNvPr>
          <p:cNvSpPr/>
          <p:nvPr/>
        </p:nvSpPr>
        <p:spPr>
          <a:xfrm>
            <a:off x="111342" y="13412771"/>
            <a:ext cx="11969316" cy="169697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B479B3-C275-A45B-2670-94BCC97D6162}"/>
              </a:ext>
            </a:extLst>
          </p:cNvPr>
          <p:cNvSpPr txBox="1"/>
          <p:nvPr/>
        </p:nvSpPr>
        <p:spPr>
          <a:xfrm>
            <a:off x="9018740" y="15276188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【</a:t>
            </a:r>
            <a:r>
              <a:rPr kumimoji="1" lang="ja-JP" altLang="en-US" sz="3200" b="1" dirty="0"/>
              <a:t>三浦　邦夫</a:t>
            </a:r>
            <a:r>
              <a:rPr kumimoji="1" lang="en-US" altLang="ja-JP" sz="3200" b="1" dirty="0"/>
              <a:t>】</a:t>
            </a:r>
            <a:endParaRPr kumimoji="1" lang="ja-JP" altLang="en-US" sz="3200" b="1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B48BF7D-B832-76EB-B577-FED54D055670}"/>
              </a:ext>
            </a:extLst>
          </p:cNvPr>
          <p:cNvSpPr/>
          <p:nvPr/>
        </p:nvSpPr>
        <p:spPr>
          <a:xfrm>
            <a:off x="0" y="2119218"/>
            <a:ext cx="11969316" cy="126559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D097687-17B5-E3C2-02AA-7B5308B0E190}"/>
              </a:ext>
            </a:extLst>
          </p:cNvPr>
          <p:cNvSpPr txBox="1"/>
          <p:nvPr/>
        </p:nvSpPr>
        <p:spPr>
          <a:xfrm>
            <a:off x="406569" y="3710041"/>
            <a:ext cx="112646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市の高齢者健診で白内障、緑内障の診察をうけましたが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それ以外にいままで知らなかった多くの異常があるとの事。</a:t>
            </a:r>
            <a:endParaRPr kumimoji="1" lang="en-US" altLang="ja-JP" sz="3200" b="1" dirty="0"/>
          </a:p>
          <a:p>
            <a:endParaRPr kumimoji="1" lang="en-US" altLang="ja-JP" sz="3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B96251E-1D2F-03D4-83D2-FF43813B59B1}"/>
              </a:ext>
            </a:extLst>
          </p:cNvPr>
          <p:cNvSpPr txBox="1"/>
          <p:nvPr/>
        </p:nvSpPr>
        <p:spPr>
          <a:xfrm flipH="1">
            <a:off x="0" y="5453940"/>
            <a:ext cx="12404035" cy="10987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</a:rPr>
              <a:t>「赤」</a:t>
            </a:r>
            <a:r>
              <a:rPr kumimoji="1" lang="ja-JP" altLang="en-US" sz="3200" b="1" dirty="0"/>
              <a:t>内障ーーアカナイ障。鍵をなくし何もあかなくなる。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400" b="1" dirty="0">
                <a:solidFill>
                  <a:schemeClr val="accent2"/>
                </a:solidFill>
              </a:rPr>
              <a:t>「橙」</a:t>
            </a:r>
            <a:r>
              <a:rPr kumimoji="1" lang="ja-JP" altLang="en-US" sz="3200" b="1" dirty="0"/>
              <a:t>内障</a:t>
            </a:r>
            <a:r>
              <a:rPr kumimoji="1" lang="ja-JP" altLang="en-US" sz="3200" b="1"/>
              <a:t>ーー本物を</a:t>
            </a:r>
            <a:r>
              <a:rPr kumimoji="1" lang="ja-JP" altLang="en-US" sz="3200" b="1" dirty="0"/>
              <a:t>買わず百均でダイタイ品だけを買う。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400" b="1" dirty="0"/>
              <a:t>「黄」</a:t>
            </a:r>
            <a:r>
              <a:rPr kumimoji="1" lang="ja-JP" altLang="en-US" sz="3200" b="1" dirty="0"/>
              <a:t>内障ーー上着・下着を着ないで過ごすようになる。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400" b="1" dirty="0">
                <a:solidFill>
                  <a:srgbClr val="00B050"/>
                </a:solidFill>
              </a:rPr>
              <a:t>「緑」</a:t>
            </a:r>
            <a:r>
              <a:rPr kumimoji="1" lang="ja-JP" altLang="en-US" sz="3200" b="1" dirty="0"/>
              <a:t>内障ーー田舎から都会に来て「緑がない」と寂しがる。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400" b="1" dirty="0">
                <a:solidFill>
                  <a:srgbClr val="00B0F0"/>
                </a:solidFill>
              </a:rPr>
              <a:t>「青」</a:t>
            </a:r>
            <a:r>
              <a:rPr kumimoji="1" lang="ja-JP" altLang="en-US" sz="3200" b="1" dirty="0"/>
              <a:t>内障ーー高層ビルが立ち並び「青空が見えない」と憤慨。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400" b="1" dirty="0">
                <a:solidFill>
                  <a:srgbClr val="0070C0"/>
                </a:solidFill>
              </a:rPr>
              <a:t>「藍」</a:t>
            </a:r>
            <a:r>
              <a:rPr kumimoji="1" lang="ja-JP" altLang="en-US" sz="3200" b="1" dirty="0"/>
              <a:t>内障ーー書類の記入ができない。「欄」がないと騒ぐ。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400" b="1" dirty="0">
                <a:solidFill>
                  <a:srgbClr val="7030A0"/>
                </a:solidFill>
              </a:rPr>
              <a:t>「紫」</a:t>
            </a:r>
            <a:r>
              <a:rPr kumimoji="1" lang="ja-JP" altLang="en-US" sz="3200" b="1" dirty="0"/>
              <a:t>内障ーーしない症ー自分では何もしないようになる。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4000" b="1" dirty="0">
                <a:solidFill>
                  <a:srgbClr val="7030A0"/>
                </a:solidFill>
              </a:rPr>
              <a:t>「黒」</a:t>
            </a:r>
            <a:r>
              <a:rPr kumimoji="1" lang="ja-JP" altLang="en-US" sz="2800" b="1" dirty="0"/>
              <a:t>内障</a:t>
            </a:r>
            <a:r>
              <a:rPr kumimoji="1" lang="ja-JP" altLang="en-US" sz="3556" b="1" dirty="0"/>
              <a:t>ーー国内障。外国に行くとなおる。</a:t>
            </a:r>
            <a:endParaRPr kumimoji="1" lang="en-US" altLang="ja-JP" sz="3556" b="1" dirty="0"/>
          </a:p>
          <a:p>
            <a:r>
              <a:rPr kumimoji="1" lang="ja-JP" altLang="en-US" sz="4000" b="1" dirty="0"/>
              <a:t>「</a:t>
            </a:r>
            <a:r>
              <a:rPr kumimoji="1" lang="ja-JP" altLang="en-US" sz="4000" b="1" dirty="0">
                <a:solidFill>
                  <a:srgbClr val="7030A0"/>
                </a:solidFill>
              </a:rPr>
              <a:t>白」</a:t>
            </a:r>
            <a:r>
              <a:rPr kumimoji="1" lang="ja-JP" altLang="en-US" sz="2800" b="1" dirty="0"/>
              <a:t>内障</a:t>
            </a:r>
            <a:r>
              <a:rPr kumimoji="1" lang="ja-JP" altLang="en-US" sz="3556" b="1" dirty="0"/>
              <a:t>ーー引退した会社役員がなる。ハクがなくなる。</a:t>
            </a:r>
            <a:endParaRPr kumimoji="1" lang="en-US" altLang="ja-JP" sz="3556" b="1" dirty="0"/>
          </a:p>
          <a:p>
            <a:endParaRPr kumimoji="1" lang="en-US" altLang="ja-JP" sz="3200" b="1" dirty="0"/>
          </a:p>
          <a:p>
            <a:r>
              <a:rPr kumimoji="1" lang="ja-JP" altLang="en-US" sz="3200" b="1" dirty="0"/>
              <a:t>　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　　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5F619C6-40BD-D2BA-70FB-3F5ED20CC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04" y="2304510"/>
            <a:ext cx="1634544" cy="101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4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</TotalTime>
  <Words>210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邦夫 三浦</dc:creator>
  <cp:lastModifiedBy>邦夫 三浦</cp:lastModifiedBy>
  <cp:revision>15</cp:revision>
  <cp:lastPrinted>2023-10-15T06:17:10Z</cp:lastPrinted>
  <dcterms:created xsi:type="dcterms:W3CDTF">2023-10-15T05:49:08Z</dcterms:created>
  <dcterms:modified xsi:type="dcterms:W3CDTF">2023-10-17T16:11:40Z</dcterms:modified>
</cp:coreProperties>
</file>