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30" r:id="rId2"/>
  </p:sldIdLst>
  <p:sldSz cx="6858000" cy="9144000" type="screen4x3"/>
  <p:notesSz cx="674211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261" y="58"/>
      </p:cViewPr>
      <p:guideLst>
        <p:guide orient="horz" pos="32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359" y="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5075"/>
            <a:ext cx="2500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2" tIns="45761" rIns="91522" bIns="457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735" y="4752797"/>
            <a:ext cx="5394644" cy="3888362"/>
          </a:xfrm>
          <a:prstGeom prst="rect">
            <a:avLst/>
          </a:prstGeom>
        </p:spPr>
        <p:txBody>
          <a:bodyPr vert="horz" lIns="91522" tIns="45761" rIns="91522" bIns="457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80060"/>
            <a:ext cx="2922165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359" y="9380060"/>
            <a:ext cx="2922164" cy="495778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77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2023/9/24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01D5A2-58B1-96F5-1DCA-BF115D9E9202}"/>
              </a:ext>
            </a:extLst>
          </p:cNvPr>
          <p:cNvSpPr txBox="1"/>
          <p:nvPr/>
        </p:nvSpPr>
        <p:spPr>
          <a:xfrm>
            <a:off x="377052" y="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2023-09-27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E2E206-94E2-FA77-C320-19AC2E03EA1D}"/>
              </a:ext>
            </a:extLst>
          </p:cNvPr>
          <p:cNvSpPr txBox="1"/>
          <p:nvPr/>
        </p:nvSpPr>
        <p:spPr>
          <a:xfrm flipH="1">
            <a:off x="1542580" y="503062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18B748-3535-193C-942D-F221EF20679F}"/>
              </a:ext>
            </a:extLst>
          </p:cNvPr>
          <p:cNvSpPr txBox="1"/>
          <p:nvPr/>
        </p:nvSpPr>
        <p:spPr>
          <a:xfrm>
            <a:off x="2157047" y="1277655"/>
            <a:ext cx="425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大阪万博について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E5D446-B0BA-C144-0F6E-5818997BC690}"/>
              </a:ext>
            </a:extLst>
          </p:cNvPr>
          <p:cNvSpPr txBox="1"/>
          <p:nvPr/>
        </p:nvSpPr>
        <p:spPr>
          <a:xfrm>
            <a:off x="5057507" y="86339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b="1" dirty="0"/>
              <a:t>】</a:t>
            </a:r>
            <a:endParaRPr kumimoji="1"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A68B1A-68C4-5BD4-9B6A-7064A18B52D0}"/>
              </a:ext>
            </a:extLst>
          </p:cNvPr>
          <p:cNvSpPr txBox="1"/>
          <p:nvPr/>
        </p:nvSpPr>
        <p:spPr>
          <a:xfrm>
            <a:off x="316523" y="6953245"/>
            <a:ext cx="622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「カジノ」官公庁の態度バラバラ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109961-773B-64BD-E9CF-7E0C15989F52}"/>
              </a:ext>
            </a:extLst>
          </p:cNvPr>
          <p:cNvSpPr txBox="1"/>
          <p:nvPr/>
        </p:nvSpPr>
        <p:spPr>
          <a:xfrm flipH="1">
            <a:off x="-117577" y="7686364"/>
            <a:ext cx="7444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消防庁</a:t>
            </a:r>
            <a:r>
              <a:rPr kumimoji="1" lang="en-US" altLang="ja-JP" sz="2400" b="1" dirty="0"/>
              <a:t>-</a:t>
            </a:r>
            <a:r>
              <a:rPr kumimoji="1" lang="ja-JP" altLang="en-US" sz="2400" b="1" dirty="0"/>
              <a:t>「</a:t>
            </a:r>
            <a:r>
              <a:rPr kumimoji="1" lang="ja-JP" altLang="en-US" sz="2200" b="1" dirty="0"/>
              <a:t>カジノ絶対反対」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1E6350-065E-AA8D-FCDD-64955324E690}"/>
              </a:ext>
            </a:extLst>
          </p:cNvPr>
          <p:cNvSpPr txBox="1"/>
          <p:nvPr/>
        </p:nvSpPr>
        <p:spPr>
          <a:xfrm>
            <a:off x="200416" y="8224548"/>
            <a:ext cx="141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国税庁</a:t>
            </a:r>
            <a:r>
              <a:rPr kumimoji="1" lang="en-US" altLang="ja-JP" sz="2400" b="1" dirty="0"/>
              <a:t>-</a:t>
            </a:r>
            <a:endParaRPr kumimoji="1"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323EA1-877B-6856-FF7B-D321710860CB}"/>
              </a:ext>
            </a:extLst>
          </p:cNvPr>
          <p:cNvSpPr txBox="1"/>
          <p:nvPr/>
        </p:nvSpPr>
        <p:spPr>
          <a:xfrm flipH="1">
            <a:off x="967339" y="8209783"/>
            <a:ext cx="413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  「</a:t>
            </a:r>
            <a:r>
              <a:rPr kumimoji="1" lang="ja-JP" altLang="en-US" sz="2200" b="1" dirty="0"/>
              <a:t>カジノ賛成：夢を託せば」</a:t>
            </a:r>
            <a:endParaRPr kumimoji="1" lang="ja-JP" altLang="en-US" sz="2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AFC2C2-5015-E39B-2723-851948A2953E}"/>
              </a:ext>
            </a:extLst>
          </p:cNvPr>
          <p:cNvSpPr txBox="1"/>
          <p:nvPr/>
        </p:nvSpPr>
        <p:spPr>
          <a:xfrm>
            <a:off x="278785" y="3180277"/>
            <a:ext cx="695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パビリオンの建設が間に合わない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DB95F662-C2E7-F738-B80F-F4205F8DAB1C}"/>
              </a:ext>
            </a:extLst>
          </p:cNvPr>
          <p:cNvSpPr/>
          <p:nvPr/>
        </p:nvSpPr>
        <p:spPr>
          <a:xfrm>
            <a:off x="3942084" y="3902499"/>
            <a:ext cx="989557" cy="5636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103CF1-3033-F352-69BC-27277E0A85F8}"/>
              </a:ext>
            </a:extLst>
          </p:cNvPr>
          <p:cNvSpPr txBox="1"/>
          <p:nvPr/>
        </p:nvSpPr>
        <p:spPr>
          <a:xfrm flipH="1">
            <a:off x="148200" y="4412376"/>
            <a:ext cx="8878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「いのち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輝く災害救助建築のデザイン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」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2F4D89-213D-A9FA-CE81-6EAFD66C550E}"/>
              </a:ext>
            </a:extLst>
          </p:cNvPr>
          <p:cNvSpPr txBox="1"/>
          <p:nvPr/>
        </p:nvSpPr>
        <p:spPr>
          <a:xfrm>
            <a:off x="2329357" y="2018488"/>
            <a:ext cx="6839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/>
              <a:t>2025.4.13</a:t>
            </a:r>
            <a:r>
              <a:rPr lang="ja-JP" altLang="en-US" sz="2800" b="1" dirty="0"/>
              <a:t>～</a:t>
            </a:r>
            <a:r>
              <a:rPr lang="en-US" altLang="ja-JP" sz="2800" b="1" dirty="0"/>
              <a:t>10.13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13B21C-B9D1-4D39-17BD-8162647A1781}"/>
              </a:ext>
            </a:extLst>
          </p:cNvPr>
          <p:cNvSpPr txBox="1"/>
          <p:nvPr/>
        </p:nvSpPr>
        <p:spPr>
          <a:xfrm>
            <a:off x="-567686" y="2557911"/>
            <a:ext cx="8246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b="1" dirty="0"/>
              <a:t>　　</a:t>
            </a:r>
            <a:r>
              <a:rPr lang="ja-JP" altLang="en-US" sz="2200" b="1" dirty="0">
                <a:solidFill>
                  <a:srgbClr val="00B050"/>
                </a:solidFill>
              </a:rPr>
              <a:t>テーマは</a:t>
            </a:r>
            <a:r>
              <a:rPr lang="ja-JP" altLang="en-US" sz="2800" b="1" dirty="0">
                <a:solidFill>
                  <a:srgbClr val="00B050"/>
                </a:solidFill>
              </a:rPr>
              <a:t>「いのち輝く未来社会のデザイン」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18F8D266-A1DD-CA97-94CF-41A3824C4CF7}"/>
              </a:ext>
            </a:extLst>
          </p:cNvPr>
          <p:cNvSpPr/>
          <p:nvPr/>
        </p:nvSpPr>
        <p:spPr>
          <a:xfrm>
            <a:off x="1465385" y="1164921"/>
            <a:ext cx="5087815" cy="80166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BC930A7-DD0A-22B7-9011-6EFDC09F844E}"/>
              </a:ext>
            </a:extLst>
          </p:cNvPr>
          <p:cNvSpPr/>
          <p:nvPr/>
        </p:nvSpPr>
        <p:spPr>
          <a:xfrm>
            <a:off x="241126" y="3165008"/>
            <a:ext cx="6375748" cy="613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0D31625-511B-9827-595B-4A9B6CDA8479}"/>
              </a:ext>
            </a:extLst>
          </p:cNvPr>
          <p:cNvSpPr/>
          <p:nvPr/>
        </p:nvSpPr>
        <p:spPr>
          <a:xfrm>
            <a:off x="287215" y="6927383"/>
            <a:ext cx="6283570" cy="5887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DEDB573-E3F8-6AE2-4418-55518B00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5" y="5111750"/>
            <a:ext cx="1629205" cy="120660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1FFB5D-121B-0537-49A1-FBFBB0ED6280}"/>
              </a:ext>
            </a:extLst>
          </p:cNvPr>
          <p:cNvSpPr txBox="1"/>
          <p:nvPr/>
        </p:nvSpPr>
        <p:spPr>
          <a:xfrm flipH="1">
            <a:off x="587679" y="6486881"/>
            <a:ext cx="598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締め切り　２０２５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.</a:t>
            </a:r>
            <a:r>
              <a:rPr kumimoji="1" lang="ja-JP" altLang="en-US" sz="2400" b="1" dirty="0">
                <a:solidFill>
                  <a:srgbClr val="00B050"/>
                </a:solidFill>
              </a:rPr>
              <a:t>４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.</a:t>
            </a:r>
            <a:r>
              <a:rPr kumimoji="1" lang="ja-JP" altLang="en-US" sz="2400" b="1" dirty="0">
                <a:solidFill>
                  <a:srgbClr val="00B050"/>
                </a:solidFill>
              </a:rPr>
              <a:t>１０に延期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17E4605-4D5A-4760-492B-1C97A44EB4E6}"/>
              </a:ext>
            </a:extLst>
          </p:cNvPr>
          <p:cNvSpPr txBox="1"/>
          <p:nvPr/>
        </p:nvSpPr>
        <p:spPr>
          <a:xfrm flipH="1">
            <a:off x="3628292" y="76349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今まで「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火事ノー</a:t>
            </a:r>
            <a:r>
              <a:rPr kumimoji="1" lang="ja-JP" altLang="en-US" sz="2400" b="1" dirty="0"/>
              <a:t>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1A2AB3C-5827-5E93-F68E-7581B65A9E02}"/>
              </a:ext>
            </a:extLst>
          </p:cNvPr>
          <p:cNvSpPr txBox="1"/>
          <p:nvPr/>
        </p:nvSpPr>
        <p:spPr>
          <a:xfrm flipH="1">
            <a:off x="4438443" y="8135816"/>
            <a:ext cx="465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B050"/>
                </a:solidFill>
              </a:rPr>
              <a:t>「</a:t>
            </a:r>
            <a:r>
              <a:rPr kumimoji="1" lang="en-US" altLang="ja-JP" sz="2400" b="1" dirty="0">
                <a:solidFill>
                  <a:srgbClr val="00B050"/>
                </a:solidFill>
              </a:rPr>
              <a:t>TAX</a:t>
            </a:r>
            <a:r>
              <a:rPr kumimoji="1" lang="ja-JP" altLang="en-US" sz="2400" b="1" dirty="0">
                <a:solidFill>
                  <a:srgbClr val="00B050"/>
                </a:solidFill>
              </a:rPr>
              <a:t>が増える」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26DAC76-554C-E02B-ADD6-07403D712911}"/>
              </a:ext>
            </a:extLst>
          </p:cNvPr>
          <p:cNvSpPr txBox="1"/>
          <p:nvPr/>
        </p:nvSpPr>
        <p:spPr>
          <a:xfrm>
            <a:off x="1181903" y="3899624"/>
            <a:ext cx="4494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/>
              <a:t>テーマ変更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3A7B1A3-D1FF-FC4C-1545-60697570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815" y="5111750"/>
            <a:ext cx="2016369" cy="13404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4D847FF-241F-F9A5-ABC1-19B76E1E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137" y="5236224"/>
            <a:ext cx="1184113" cy="133341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62FB7D7-73E8-9CE4-CE19-86A86A48E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5" y="710347"/>
            <a:ext cx="1187413" cy="185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4634</TotalTime>
  <Words>103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邦夫 三浦</cp:lastModifiedBy>
  <cp:revision>311</cp:revision>
  <cp:lastPrinted>2023-07-15T03:18:46Z</cp:lastPrinted>
  <dcterms:created xsi:type="dcterms:W3CDTF">2021-09-11T12:07:54Z</dcterms:created>
  <dcterms:modified xsi:type="dcterms:W3CDTF">2023-09-24T03:24:55Z</dcterms:modified>
</cp:coreProperties>
</file>