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1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016" y="3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本 浩一" userId="cfd5a88f1889c806" providerId="LiveId" clId="{D6D9D24A-BA82-49F6-8675-C09E1164E456}"/>
    <pc:docChg chg="delSld">
      <pc:chgData name="野本 浩一" userId="cfd5a88f1889c806" providerId="LiveId" clId="{D6D9D24A-BA82-49F6-8675-C09E1164E456}" dt="2023-08-22T01:59:49.833" v="0" actId="2696"/>
      <pc:docMkLst>
        <pc:docMk/>
      </pc:docMkLst>
      <pc:sldChg chg="del">
        <pc:chgData name="野本 浩一" userId="cfd5a88f1889c806" providerId="LiveId" clId="{D6D9D24A-BA82-49F6-8675-C09E1164E456}" dt="2023-08-22T01:59:49.833" v="0" actId="2696"/>
        <pc:sldMkLst>
          <pc:docMk/>
          <pc:sldMk cId="314835697" sldId="33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225D81-FBE0-3B91-9C0F-661DA398B86C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2023-8-23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A4BFC1-FA4A-68C4-9294-4E49F645F628}"/>
              </a:ext>
            </a:extLst>
          </p:cNvPr>
          <p:cNvSpPr txBox="1"/>
          <p:nvPr/>
        </p:nvSpPr>
        <p:spPr>
          <a:xfrm flipH="1">
            <a:off x="813667" y="4795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BF9FAB-DB6A-44E0-F8C3-3201EE0226A5}"/>
              </a:ext>
            </a:extLst>
          </p:cNvPr>
          <p:cNvSpPr txBox="1"/>
          <p:nvPr/>
        </p:nvSpPr>
        <p:spPr>
          <a:xfrm>
            <a:off x="107591" y="1334589"/>
            <a:ext cx="5961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　電気自動車（</a:t>
            </a:r>
            <a:r>
              <a:rPr kumimoji="1" lang="en-US" altLang="ja-JP" sz="3200" b="1" dirty="0"/>
              <a:t>EV</a:t>
            </a:r>
            <a:r>
              <a:rPr kumimoji="1" lang="ja-JP" altLang="en-US" sz="3200" b="1" dirty="0"/>
              <a:t>）の充電方式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8CD78D-EAC3-862F-EB6C-6961333C68F3}"/>
              </a:ext>
            </a:extLst>
          </p:cNvPr>
          <p:cNvSpPr txBox="1"/>
          <p:nvPr/>
        </p:nvSpPr>
        <p:spPr>
          <a:xfrm>
            <a:off x="1070808" y="2060647"/>
            <a:ext cx="53047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 err="1">
                <a:solidFill>
                  <a:srgbClr val="FF0000"/>
                </a:solidFill>
              </a:rPr>
              <a:t>CHAdeMO</a:t>
            </a:r>
            <a:r>
              <a:rPr lang="ja-JP" altLang="en-US" sz="2800" b="1" dirty="0"/>
              <a:t>　</a:t>
            </a:r>
            <a:endParaRPr lang="en-US" altLang="ja-JP" sz="28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C1DA42-60F3-3113-1229-389BA5866708}"/>
              </a:ext>
            </a:extLst>
          </p:cNvPr>
          <p:cNvSpPr txBox="1"/>
          <p:nvPr/>
        </p:nvSpPr>
        <p:spPr>
          <a:xfrm>
            <a:off x="1450236" y="2995544"/>
            <a:ext cx="55416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 err="1"/>
              <a:t>CHArge</a:t>
            </a:r>
            <a:r>
              <a:rPr lang="en-US" altLang="ja-JP" b="1" dirty="0"/>
              <a:t> de </a:t>
            </a:r>
            <a:r>
              <a:rPr lang="en-US" altLang="ja-JP" b="1" dirty="0" err="1"/>
              <a:t>MOve</a:t>
            </a:r>
            <a:r>
              <a:rPr lang="en-US" altLang="ja-JP" b="1" dirty="0"/>
              <a:t> </a:t>
            </a:r>
            <a:r>
              <a:rPr lang="ja-JP" altLang="en-US" b="1" dirty="0"/>
              <a:t>　（チャージ・電気・</a:t>
            </a:r>
            <a:r>
              <a:rPr lang="en-US" altLang="ja-JP" b="1" dirty="0"/>
              <a:t> </a:t>
            </a:r>
            <a:r>
              <a:rPr lang="ja-JP" altLang="en-US" b="1" dirty="0"/>
              <a:t>動くため）</a:t>
            </a:r>
            <a:endParaRPr lang="en-US" altLang="ja-JP" b="1" dirty="0"/>
          </a:p>
          <a:p>
            <a:endParaRPr lang="ja-JP" altLang="en-US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576F658-DD0C-388B-2115-5EB42B490C06}"/>
              </a:ext>
            </a:extLst>
          </p:cNvPr>
          <p:cNvSpPr txBox="1"/>
          <p:nvPr/>
        </p:nvSpPr>
        <p:spPr>
          <a:xfrm>
            <a:off x="215698" y="3419546"/>
            <a:ext cx="67067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欧州</a:t>
            </a:r>
            <a:r>
              <a:rPr kumimoji="1" lang="ja-JP" altLang="en-US" sz="2400" b="1" dirty="0"/>
              <a:t>　</a:t>
            </a:r>
            <a:r>
              <a:rPr kumimoji="1" lang="en-US" altLang="ja-JP" sz="4000" b="1" dirty="0">
                <a:solidFill>
                  <a:srgbClr val="FF0000"/>
                </a:solidFill>
              </a:rPr>
              <a:t>CCS</a:t>
            </a:r>
          </a:p>
          <a:p>
            <a:r>
              <a:rPr kumimoji="1" lang="ja-JP" altLang="en-US" sz="3200" b="1" dirty="0"/>
              <a:t>「コーヒー、ココア、シュガー？」</a:t>
            </a:r>
            <a:endParaRPr kumimoji="1" lang="en-US" altLang="ja-JP" sz="3200" b="1" dirty="0"/>
          </a:p>
          <a:p>
            <a:r>
              <a:rPr kumimoji="1" lang="en-US" altLang="ja-JP" sz="3600" b="1" dirty="0"/>
              <a:t>           </a:t>
            </a:r>
            <a:r>
              <a:rPr kumimoji="1" lang="ja-JP" altLang="en-US" sz="3600" b="1" dirty="0"/>
              <a:t>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53EB1E1-14B4-E99C-D4C3-1D9ACDB218D9}"/>
              </a:ext>
            </a:extLst>
          </p:cNvPr>
          <p:cNvSpPr txBox="1"/>
          <p:nvPr/>
        </p:nvSpPr>
        <p:spPr>
          <a:xfrm>
            <a:off x="-129782" y="4927077"/>
            <a:ext cx="739774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　米国</a:t>
            </a:r>
            <a:r>
              <a:rPr kumimoji="1" lang="ja-JP" altLang="en-US" sz="2400" b="1" dirty="0"/>
              <a:t>　</a:t>
            </a:r>
            <a:r>
              <a:rPr kumimoji="1" lang="en-US" altLang="ja-JP" sz="4000" b="1" dirty="0">
                <a:solidFill>
                  <a:srgbClr val="FF0000"/>
                </a:solidFill>
              </a:rPr>
              <a:t>NACS</a:t>
            </a:r>
          </a:p>
          <a:p>
            <a:r>
              <a:rPr kumimoji="1" lang="ja-JP" altLang="en-US" sz="2400" b="1" dirty="0"/>
              <a:t>　　　</a:t>
            </a:r>
            <a:r>
              <a:rPr kumimoji="1" lang="ja-JP" altLang="en-US" sz="3200" b="1" dirty="0"/>
              <a:t>　「ノン・アルコール・　</a:t>
            </a:r>
            <a:r>
              <a:rPr kumimoji="1" lang="en-US" altLang="ja-JP" sz="3200" b="1" dirty="0"/>
              <a:t>	</a:t>
            </a:r>
          </a:p>
          <a:p>
            <a:r>
              <a:rPr kumimoji="1" lang="ja-JP" altLang="en-US" sz="3200" b="1" dirty="0"/>
              <a:t>　　　　　　コーラ・スプライト？」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CA07AD-FC7C-7BD7-1A11-53B5B844B979}"/>
              </a:ext>
            </a:extLst>
          </p:cNvPr>
          <p:cNvSpPr txBox="1"/>
          <p:nvPr/>
        </p:nvSpPr>
        <p:spPr>
          <a:xfrm>
            <a:off x="1794168" y="7378427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572188-B98B-998F-A6BD-DF1625DD9BF5}"/>
              </a:ext>
            </a:extLst>
          </p:cNvPr>
          <p:cNvSpPr txBox="1"/>
          <p:nvPr/>
        </p:nvSpPr>
        <p:spPr>
          <a:xfrm>
            <a:off x="167997" y="2226921"/>
            <a:ext cx="902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日本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D1BDE7D-966B-2A5C-D91E-B9AEC8545CE9}"/>
              </a:ext>
            </a:extLst>
          </p:cNvPr>
          <p:cNvSpPr/>
          <p:nvPr/>
        </p:nvSpPr>
        <p:spPr>
          <a:xfrm>
            <a:off x="163184" y="2065148"/>
            <a:ext cx="6520773" cy="136645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ｃｖｃｃｖｃｖｃｖ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B479B3-C275-A45B-2670-94BCC97D6162}"/>
              </a:ext>
            </a:extLst>
          </p:cNvPr>
          <p:cNvSpPr txBox="1"/>
          <p:nvPr/>
        </p:nvSpPr>
        <p:spPr>
          <a:xfrm>
            <a:off x="5057507" y="87746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B48BF7D-B832-76EB-B577-FED54D055670}"/>
              </a:ext>
            </a:extLst>
          </p:cNvPr>
          <p:cNvSpPr/>
          <p:nvPr/>
        </p:nvSpPr>
        <p:spPr>
          <a:xfrm>
            <a:off x="167997" y="1230979"/>
            <a:ext cx="6454678" cy="71189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DA201F2-6FAE-3B9F-DBEC-574B9EDE9C84}"/>
              </a:ext>
            </a:extLst>
          </p:cNvPr>
          <p:cNvSpPr txBox="1"/>
          <p:nvPr/>
        </p:nvSpPr>
        <p:spPr>
          <a:xfrm>
            <a:off x="3041275" y="4521050"/>
            <a:ext cx="3581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CCS (Combined Charging System)</a:t>
            </a:r>
            <a:endParaRPr lang="ja-JP" altLang="en-US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75E3C58-3CCD-72C0-18CC-461167F72DAD}"/>
              </a:ext>
            </a:extLst>
          </p:cNvPr>
          <p:cNvSpPr txBox="1"/>
          <p:nvPr/>
        </p:nvSpPr>
        <p:spPr>
          <a:xfrm>
            <a:off x="2215662" y="6486649"/>
            <a:ext cx="4642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NACS (North American  Charging Standard) </a:t>
            </a:r>
            <a:endParaRPr lang="ja-JP" altLang="en-US" b="1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5" y="5029140"/>
            <a:ext cx="6575489" cy="1864767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656588" y="8287610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日本</a:t>
            </a:r>
            <a:r>
              <a:rPr kumimoji="1" lang="en-US" altLang="ja-JP" sz="2000" b="1" dirty="0"/>
              <a:t>+</a:t>
            </a:r>
            <a:r>
              <a:rPr kumimoji="1" lang="ja-JP" altLang="en-US" sz="2000" b="1" dirty="0"/>
              <a:t>中国</a:t>
            </a:r>
            <a:r>
              <a:rPr kumimoji="1" lang="en-US" altLang="ja-JP" sz="2000" b="1" dirty="0"/>
              <a:t>+</a:t>
            </a:r>
            <a:r>
              <a:rPr kumimoji="1" lang="ja-JP" altLang="en-US" sz="2000" b="1" dirty="0"/>
              <a:t>各国で検討中　　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653255" y="7550934"/>
            <a:ext cx="16930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 err="1">
                <a:solidFill>
                  <a:srgbClr val="00B050"/>
                </a:solidFill>
              </a:rPr>
              <a:t>ChaoJi</a:t>
            </a:r>
            <a:endParaRPr lang="ja-JP" altLang="en-US" sz="24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5317" y="7226001"/>
            <a:ext cx="3467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世界共通</a:t>
            </a:r>
            <a:r>
              <a:rPr kumimoji="1" lang="ja-JP" altLang="en-US" sz="2400" b="1" dirty="0"/>
              <a:t>を目指して！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41164" y="7089139"/>
            <a:ext cx="6633663" cy="1656121"/>
          </a:xfrm>
          <a:prstGeom prst="rect">
            <a:avLst/>
          </a:prstGeom>
          <a:noFill/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20452" y="2414699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「茶でも？」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84" y="3490515"/>
            <a:ext cx="6557992" cy="1467612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1012546" y="7696734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「茶で応じよう」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 flipH="1">
            <a:off x="6307001" y="7661138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00B050"/>
                </a:solidFill>
              </a:rPr>
              <a:t>＊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97253" y="8318388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*　中国語で「超級」</a:t>
            </a:r>
          </a:p>
        </p:txBody>
      </p:sp>
    </p:spTree>
    <p:extLst>
      <p:ext uri="{BB962C8B-B14F-4D97-AF65-F5344CB8AC3E}">
        <p14:creationId xmlns:p14="http://schemas.microsoft.com/office/powerpoint/2010/main" val="34146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3" grpId="0" animBg="1"/>
      <p:bldP spid="8" grpId="0"/>
      <p:bldP spid="12" grpId="0" animBg="1"/>
      <p:bldP spid="17" grpId="0"/>
      <p:bldP spid="15" grpId="0"/>
      <p:bldP spid="26" grpId="0"/>
      <p:bldP spid="28" grpId="0" animBg="1"/>
      <p:bldP spid="21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5204</TotalTime>
  <Words>114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野本 浩一</cp:lastModifiedBy>
  <cp:revision>314</cp:revision>
  <cp:lastPrinted>2023-08-08T04:55:04Z</cp:lastPrinted>
  <dcterms:created xsi:type="dcterms:W3CDTF">2021-09-11T12:07:54Z</dcterms:created>
  <dcterms:modified xsi:type="dcterms:W3CDTF">2023-08-22T01:59:54Z</dcterms:modified>
</cp:coreProperties>
</file>