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0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016" y="3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本 浩一" userId="cfd5a88f1889c806" providerId="LiveId" clId="{D099D917-32A2-49AE-83E3-D16D685D63DD}"/>
    <pc:docChg chg="delSld">
      <pc:chgData name="野本 浩一" userId="cfd5a88f1889c806" providerId="LiveId" clId="{D099D917-32A2-49AE-83E3-D16D685D63DD}" dt="2023-07-28T04:03:51.558" v="0" actId="2696"/>
      <pc:docMkLst>
        <pc:docMk/>
      </pc:docMkLst>
      <pc:sldChg chg="del">
        <pc:chgData name="野本 浩一" userId="cfd5a88f1889c806" providerId="LiveId" clId="{D099D917-32A2-49AE-83E3-D16D685D63DD}" dt="2023-07-28T04:03:51.558" v="0" actId="2696"/>
        <pc:sldMkLst>
          <pc:docMk/>
          <pc:sldMk cId="3674378326" sldId="32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771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EC2193CE-7B55-D171-882E-5620497EF6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366" y="1773676"/>
            <a:ext cx="4945487" cy="193904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0DAF5E-C4F1-D745-D5A5-9209E375BFE3}"/>
              </a:ext>
            </a:extLst>
          </p:cNvPr>
          <p:cNvSpPr txBox="1"/>
          <p:nvPr/>
        </p:nvSpPr>
        <p:spPr>
          <a:xfrm flipH="1">
            <a:off x="0" y="3883068"/>
            <a:ext cx="7121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いままで「ひも」は政府が用意していたが、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今回から、国民一人一人が希望する「ひも」を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自分で選び「ひも付け」できることになった。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B1DDACF-43C9-0A6E-F3F8-CAF313D911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1015" y="5158571"/>
            <a:ext cx="755970" cy="530398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01D5A2-58B1-96F5-1DCA-BF115D9E9202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2023-07-26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E2E206-94E2-FA77-C320-19AC2E03EA1D}"/>
              </a:ext>
            </a:extLst>
          </p:cNvPr>
          <p:cNvSpPr txBox="1"/>
          <p:nvPr/>
        </p:nvSpPr>
        <p:spPr>
          <a:xfrm flipH="1">
            <a:off x="771290" y="514785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218B748-3535-193C-942D-F221EF20679F}"/>
              </a:ext>
            </a:extLst>
          </p:cNvPr>
          <p:cNvSpPr txBox="1"/>
          <p:nvPr/>
        </p:nvSpPr>
        <p:spPr>
          <a:xfrm>
            <a:off x="225469" y="1215025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マイナカードひも付け問題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2797B6A-7EB2-D05D-A899-5D21C7ACC7FF}"/>
              </a:ext>
            </a:extLst>
          </p:cNvPr>
          <p:cNvSpPr txBox="1"/>
          <p:nvPr/>
        </p:nvSpPr>
        <p:spPr>
          <a:xfrm>
            <a:off x="0" y="5724394"/>
            <a:ext cx="58528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600" b="1" dirty="0"/>
              <a:t>色々な「ひも」がつかわれましたが、</a:t>
            </a:r>
            <a:endParaRPr kumimoji="1" lang="en-US" altLang="ja-JP" sz="26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1E5D446-B0BA-C144-0F6E-5818997BC690}"/>
              </a:ext>
            </a:extLst>
          </p:cNvPr>
          <p:cNvSpPr txBox="1"/>
          <p:nvPr/>
        </p:nvSpPr>
        <p:spPr>
          <a:xfrm>
            <a:off x="5160723" y="864295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2C35702-0153-57F9-29E4-184E6F037BA3}"/>
              </a:ext>
            </a:extLst>
          </p:cNvPr>
          <p:cNvSpPr/>
          <p:nvPr/>
        </p:nvSpPr>
        <p:spPr>
          <a:xfrm>
            <a:off x="150312" y="7816241"/>
            <a:ext cx="6601217" cy="66388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BA1E82-298F-78AC-BA3B-40340AFD6E94}"/>
              </a:ext>
            </a:extLst>
          </p:cNvPr>
          <p:cNvSpPr txBox="1"/>
          <p:nvPr/>
        </p:nvSpPr>
        <p:spPr>
          <a:xfrm>
            <a:off x="118997" y="7943590"/>
            <a:ext cx="696857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2600" b="1" dirty="0">
                <a:solidFill>
                  <a:srgbClr val="FF0000"/>
                </a:solidFill>
              </a:rPr>
              <a:t>ポリ</a:t>
            </a:r>
            <a:r>
              <a:rPr kumimoji="1" lang="ja-JP" altLang="en-US" sz="2600" b="1" dirty="0"/>
              <a:t>スに</a:t>
            </a:r>
            <a:r>
              <a:rPr kumimoji="1" lang="ja-JP" altLang="en-US" sz="2600" b="1" dirty="0">
                <a:solidFill>
                  <a:srgbClr val="FF0000"/>
                </a:solidFill>
              </a:rPr>
              <a:t>エス</a:t>
            </a:r>
            <a:r>
              <a:rPr kumimoji="1" lang="ja-JP" altLang="en-US" sz="2600" b="1" dirty="0"/>
              <a:t>・オー・エスの</a:t>
            </a:r>
            <a:r>
              <a:rPr kumimoji="1" lang="ja-JP" altLang="en-US" sz="2600" b="1" dirty="0">
                <a:solidFill>
                  <a:srgbClr val="FF0000"/>
                </a:solidFill>
              </a:rPr>
              <a:t>ＴＥＬ</a:t>
            </a:r>
            <a:r>
              <a:rPr kumimoji="1" lang="ja-JP" altLang="en-US" sz="2600" b="1" dirty="0"/>
              <a:t>がいく。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E8E90C4-CFD9-CBCD-0220-0B9AE2F8683E}"/>
              </a:ext>
            </a:extLst>
          </p:cNvPr>
          <p:cNvSpPr txBox="1"/>
          <p:nvPr/>
        </p:nvSpPr>
        <p:spPr>
          <a:xfrm>
            <a:off x="-164292" y="7068857"/>
            <a:ext cx="7186583" cy="654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600" b="1" dirty="0"/>
              <a:t>「もし紛失しても、警察に救助の電話が行く」</a:t>
            </a:r>
            <a:endParaRPr kumimoji="1" lang="en-US" altLang="ja-JP" sz="2600" b="1" dirty="0"/>
          </a:p>
          <a:p>
            <a:endParaRPr kumimoji="1" lang="en-US" altLang="ja-JP" sz="105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DC8704-FF29-C105-7AEB-8A918EF29269}"/>
              </a:ext>
            </a:extLst>
          </p:cNvPr>
          <p:cNvSpPr txBox="1"/>
          <p:nvPr/>
        </p:nvSpPr>
        <p:spPr>
          <a:xfrm>
            <a:off x="107138" y="6164893"/>
            <a:ext cx="68531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600" b="1" dirty="0"/>
              <a:t>一番いいひもは、「ポリエステル」のひも。</a:t>
            </a:r>
            <a:endParaRPr kumimoji="1" lang="en-US" altLang="ja-JP" sz="2600" b="1" dirty="0"/>
          </a:p>
        </p:txBody>
      </p:sp>
    </p:spTree>
    <p:extLst>
      <p:ext uri="{BB962C8B-B14F-4D97-AF65-F5344CB8AC3E}">
        <p14:creationId xmlns:p14="http://schemas.microsoft.com/office/powerpoint/2010/main" val="297651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2" grpId="0"/>
      <p:bldP spid="4" grpId="0" animBg="1"/>
      <p:bldP spid="5" grpId="0"/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4204</TotalTime>
  <Words>115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野本 浩一</cp:lastModifiedBy>
  <cp:revision>277</cp:revision>
  <cp:lastPrinted>2023-07-15T03:18:46Z</cp:lastPrinted>
  <dcterms:created xsi:type="dcterms:W3CDTF">2021-09-11T12:07:54Z</dcterms:created>
  <dcterms:modified xsi:type="dcterms:W3CDTF">2023-07-28T04:03:55Z</dcterms:modified>
</cp:coreProperties>
</file>