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28" r:id="rId2"/>
    <p:sldId id="317" r:id="rId3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539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1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87850CD-897C-E008-9D1A-ABCCD05A8644}"/>
              </a:ext>
            </a:extLst>
          </p:cNvPr>
          <p:cNvSpPr/>
          <p:nvPr/>
        </p:nvSpPr>
        <p:spPr>
          <a:xfrm>
            <a:off x="0" y="1177447"/>
            <a:ext cx="6688899" cy="475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003324-18B9-A3BA-368A-DBDBB69DAA36}"/>
              </a:ext>
            </a:extLst>
          </p:cNvPr>
          <p:cNvSpPr/>
          <p:nvPr/>
        </p:nvSpPr>
        <p:spPr>
          <a:xfrm>
            <a:off x="0" y="1102290"/>
            <a:ext cx="6663847" cy="513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7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6F89E5-351A-CCC4-2376-41DA923C59B2}"/>
              </a:ext>
            </a:extLst>
          </p:cNvPr>
          <p:cNvSpPr txBox="1"/>
          <p:nvPr/>
        </p:nvSpPr>
        <p:spPr>
          <a:xfrm flipH="1">
            <a:off x="771290" y="514785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6D4263A-8AF2-A36F-7591-13D7F6062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308" y="8744690"/>
            <a:ext cx="2310584" cy="4938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829591-539D-237E-26FC-105D0D835C01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2023-06-28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A9F9ED-573E-AE5C-C8D6-5253C124945D}"/>
              </a:ext>
            </a:extLst>
          </p:cNvPr>
          <p:cNvSpPr txBox="1"/>
          <p:nvPr/>
        </p:nvSpPr>
        <p:spPr>
          <a:xfrm flipH="1">
            <a:off x="150311" y="1265128"/>
            <a:ext cx="7064679" cy="243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新法：認知症基本法成立</a:t>
            </a:r>
            <a:endParaRPr kumimoji="1" lang="en-US" altLang="ja-JP" sz="3200" b="1" dirty="0"/>
          </a:p>
          <a:p>
            <a:endParaRPr kumimoji="1" lang="en-US" altLang="ja-JP" sz="1050" b="1" dirty="0"/>
          </a:p>
          <a:p>
            <a:r>
              <a:rPr kumimoji="1" lang="ja-JP" altLang="en-US" sz="3200" b="1" dirty="0"/>
              <a:t>「認知症の人が</a:t>
            </a:r>
            <a:endParaRPr kumimoji="1" lang="en-US" altLang="ja-JP" sz="3200" b="1" dirty="0"/>
          </a:p>
          <a:p>
            <a:endParaRPr kumimoji="1" lang="en-US" altLang="ja-JP" sz="1100" b="1" dirty="0"/>
          </a:p>
          <a:p>
            <a:r>
              <a:rPr kumimoji="1" lang="en-US" altLang="ja-JP" sz="3200" b="1" dirty="0">
                <a:solidFill>
                  <a:srgbClr val="FF0000"/>
                </a:solidFill>
              </a:rPr>
              <a:t>『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尊厳を保持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』</a:t>
            </a:r>
            <a:r>
              <a:rPr kumimoji="1" lang="ja-JP" altLang="en-US" sz="3200" b="1" dirty="0"/>
              <a:t>しつつ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希望をもって暮らすことができる」</a:t>
            </a:r>
          </a:p>
        </p:txBody>
      </p:sp>
      <p:sp>
        <p:nvSpPr>
          <p:cNvPr id="29" name="矢印: 下 28">
            <a:extLst>
              <a:ext uri="{FF2B5EF4-FFF2-40B4-BE49-F238E27FC236}">
                <a16:creationId xmlns:a16="http://schemas.microsoft.com/office/drawing/2014/main" id="{C5FBCF02-F606-EB80-79BE-393E2B3118A2}"/>
              </a:ext>
            </a:extLst>
          </p:cNvPr>
          <p:cNvSpPr/>
          <p:nvPr/>
        </p:nvSpPr>
        <p:spPr>
          <a:xfrm>
            <a:off x="2965536" y="3782863"/>
            <a:ext cx="701458" cy="51356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132D318-5315-A49F-7163-D53DA7A895A2}"/>
              </a:ext>
            </a:extLst>
          </p:cNvPr>
          <p:cNvSpPr/>
          <p:nvPr/>
        </p:nvSpPr>
        <p:spPr>
          <a:xfrm>
            <a:off x="259915" y="4535488"/>
            <a:ext cx="6338170" cy="651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2BF653B-8671-446F-AE2B-28701BC4CDCD}"/>
              </a:ext>
            </a:extLst>
          </p:cNvPr>
          <p:cNvSpPr txBox="1"/>
          <p:nvPr/>
        </p:nvSpPr>
        <p:spPr>
          <a:xfrm>
            <a:off x="0" y="4637132"/>
            <a:ext cx="6958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「証券会社」が大歓迎。顧客に周知徹底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26937C-D6AF-8A92-C9E2-DE6609B510F9}"/>
              </a:ext>
            </a:extLst>
          </p:cNvPr>
          <p:cNvSpPr txBox="1"/>
          <p:nvPr/>
        </p:nvSpPr>
        <p:spPr>
          <a:xfrm>
            <a:off x="244258" y="5674291"/>
            <a:ext cx="661374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当社の顧客になっていただければ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もし投資がうまくいかず、　　　損がでても、その原因となった</a:t>
            </a:r>
            <a:endParaRPr kumimoji="1" lang="en-US" altLang="ja-JP" sz="3200" b="1" dirty="0"/>
          </a:p>
          <a:p>
            <a:endParaRPr kumimoji="1" lang="en-US" altLang="ja-JP" sz="1400" b="1" dirty="0"/>
          </a:p>
          <a:p>
            <a:r>
              <a:rPr kumimoji="1" lang="ja-JP" altLang="en-US" sz="3200" b="1" dirty="0"/>
              <a:t>「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『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損源を保持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』</a:t>
            </a:r>
            <a:r>
              <a:rPr kumimoji="1" lang="ja-JP" altLang="en-US" sz="3200" b="1" dirty="0"/>
              <a:t>しつつ、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DBF4DB-1D1B-C72F-E56B-52C1E88C90F8}"/>
              </a:ext>
            </a:extLst>
          </p:cNvPr>
          <p:cNvSpPr txBox="1"/>
          <p:nvPr/>
        </p:nvSpPr>
        <p:spPr>
          <a:xfrm>
            <a:off x="4759891" y="1127343"/>
            <a:ext cx="2780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2023-06-14</a:t>
            </a:r>
            <a:endParaRPr kumimoji="1" lang="ja-JP" altLang="en-US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7C9ACE-6C30-DEE1-F6DF-B5AEEF7CF010}"/>
              </a:ext>
            </a:extLst>
          </p:cNvPr>
          <p:cNvSpPr txBox="1"/>
          <p:nvPr/>
        </p:nvSpPr>
        <p:spPr>
          <a:xfrm>
            <a:off x="100208" y="7856331"/>
            <a:ext cx="76659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/>
              <a:t>希望を持って暮らすことができます。」</a:t>
            </a:r>
          </a:p>
        </p:txBody>
      </p:sp>
    </p:spTree>
    <p:extLst>
      <p:ext uri="{BB962C8B-B14F-4D97-AF65-F5344CB8AC3E}">
        <p14:creationId xmlns:p14="http://schemas.microsoft.com/office/powerpoint/2010/main" val="35452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 animBg="1"/>
      <p:bldP spid="11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4086</TotalTime>
  <Words>91</Words>
  <Application>Microsoft Office PowerPoint</Application>
  <PresentationFormat>画面に合わせる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268</cp:revision>
  <cp:lastPrinted>2023-06-21T09:10:29Z</cp:lastPrinted>
  <dcterms:created xsi:type="dcterms:W3CDTF">2021-09-11T12:07:54Z</dcterms:created>
  <dcterms:modified xsi:type="dcterms:W3CDTF">2023-06-26T00:09:34Z</dcterms:modified>
</cp:coreProperties>
</file>