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22" r:id="rId2"/>
  </p:sldIdLst>
  <p:sldSz cx="6858000" cy="9144000" type="screen4x3"/>
  <p:notesSz cx="6742113" cy="9875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三浦 邦夫" initials="三浦" lastIdx="7" clrIdx="0">
    <p:extLst>
      <p:ext uri="{19B8F6BF-5375-455C-9EA6-DF929625EA0E}">
        <p15:presenceInfo xmlns:p15="http://schemas.microsoft.com/office/powerpoint/2012/main" userId="b2e0878faf77dd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2016" y="32"/>
      </p:cViewPr>
      <p:guideLst>
        <p:guide orient="horz" pos="285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野本 浩一" userId="cfd5a88f1889c806" providerId="LiveId" clId="{65BD467C-8AA2-41C9-BD86-7DA8009D6A3D}"/>
    <pc:docChg chg="delSld">
      <pc:chgData name="野本 浩一" userId="cfd5a88f1889c806" providerId="LiveId" clId="{65BD467C-8AA2-41C9-BD86-7DA8009D6A3D}" dt="2023-05-25T12:39:25.964" v="0" actId="2696"/>
      <pc:docMkLst>
        <pc:docMk/>
      </pc:docMkLst>
      <pc:sldChg chg="del">
        <pc:chgData name="野本 浩一" userId="cfd5a88f1889c806" providerId="LiveId" clId="{65BD467C-8AA2-41C9-BD86-7DA8009D6A3D}" dt="2023-05-25T12:39:25.964" v="0" actId="2696"/>
        <pc:sldMkLst>
          <pc:docMk/>
          <pc:sldMk cId="2577847078" sldId="32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2165" cy="495778"/>
          </a:xfrm>
          <a:prstGeom prst="rect">
            <a:avLst/>
          </a:prstGeom>
        </p:spPr>
        <p:txBody>
          <a:bodyPr vert="horz" lIns="91522" tIns="45761" rIns="91522" bIns="4576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8359" y="0"/>
            <a:ext cx="2922164" cy="495778"/>
          </a:xfrm>
          <a:prstGeom prst="rect">
            <a:avLst/>
          </a:prstGeom>
        </p:spPr>
        <p:txBody>
          <a:bodyPr vert="horz" lIns="91522" tIns="45761" rIns="91522" bIns="45761" rtlCol="0"/>
          <a:lstStyle>
            <a:lvl1pPr algn="r">
              <a:defRPr sz="1200"/>
            </a:lvl1pPr>
          </a:lstStyle>
          <a:p>
            <a:fld id="{C6551FE0-FA28-4D04-8BFC-3C039F911885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1235075"/>
            <a:ext cx="2500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22" tIns="45761" rIns="91522" bIns="4576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735" y="4752797"/>
            <a:ext cx="5394644" cy="3888362"/>
          </a:xfrm>
          <a:prstGeom prst="rect">
            <a:avLst/>
          </a:prstGeom>
        </p:spPr>
        <p:txBody>
          <a:bodyPr vert="horz" lIns="91522" tIns="45761" rIns="91522" bIns="4576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80060"/>
            <a:ext cx="2922165" cy="495778"/>
          </a:xfrm>
          <a:prstGeom prst="rect">
            <a:avLst/>
          </a:prstGeom>
        </p:spPr>
        <p:txBody>
          <a:bodyPr vert="horz" lIns="91522" tIns="45761" rIns="91522" bIns="4576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8359" y="9380060"/>
            <a:ext cx="2922164" cy="495778"/>
          </a:xfrm>
          <a:prstGeom prst="rect">
            <a:avLst/>
          </a:prstGeom>
        </p:spPr>
        <p:txBody>
          <a:bodyPr vert="horz" lIns="91522" tIns="45761" rIns="91522" bIns="45761" rtlCol="0" anchor="b"/>
          <a:lstStyle>
            <a:lvl1pPr algn="r">
              <a:defRPr sz="1200"/>
            </a:lvl1pPr>
          </a:lstStyle>
          <a:p>
            <a:fld id="{2F43B2FB-8750-47EF-8A6B-DA41E0540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994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43B2FB-8750-47EF-8A6B-DA41E0540A1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5110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08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49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849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17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61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01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5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86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97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60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1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B7157-FF0F-4209-B2C8-E9B1CEE80F2C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89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>
            <a:extLst>
              <a:ext uri="{FF2B5EF4-FFF2-40B4-BE49-F238E27FC236}">
                <a16:creationId xmlns:a16="http://schemas.microsoft.com/office/drawing/2014/main" id="{17866B2C-A736-9283-3322-BCC0A9FA18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374" y="4254326"/>
            <a:ext cx="4394200" cy="3653513"/>
          </a:xfrm>
          <a:prstGeom prst="rect">
            <a:avLst/>
          </a:prstGeom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A6F89E5-351A-CCC4-2376-41DA923C59B2}"/>
              </a:ext>
            </a:extLst>
          </p:cNvPr>
          <p:cNvSpPr txBox="1"/>
          <p:nvPr/>
        </p:nvSpPr>
        <p:spPr>
          <a:xfrm flipH="1">
            <a:off x="771290" y="414577"/>
            <a:ext cx="5315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u="sng" dirty="0"/>
              <a:t>ジージが孫に話す時事解説</a:t>
            </a:r>
            <a:r>
              <a:rPr kumimoji="1" lang="en-US" altLang="ja-JP" sz="3200" b="1" u="sng" dirty="0"/>
              <a:t> </a:t>
            </a:r>
            <a:endParaRPr kumimoji="1" lang="ja-JP" altLang="en-US" sz="3200" b="1" u="sng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86D4263A-8AF2-A36F-7591-13D7F60623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8308" y="8744690"/>
            <a:ext cx="2310584" cy="493819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7829591-539D-237E-26FC-105D0D835C01}"/>
              </a:ext>
            </a:extLst>
          </p:cNvPr>
          <p:cNvSpPr txBox="1"/>
          <p:nvPr/>
        </p:nvSpPr>
        <p:spPr>
          <a:xfrm>
            <a:off x="377052" y="0"/>
            <a:ext cx="61038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【伝笑鳩】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2023-05-24</a:t>
            </a:r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Joke Salon </a:t>
            </a:r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用</a:t>
            </a:r>
            <a:r>
              <a:rPr lang="ja-JP" altLang="en-US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</a:t>
            </a:r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原稿</a:t>
            </a:r>
            <a:r>
              <a:rPr lang="ja-JP" altLang="en-US" sz="2000" b="1" kern="100" dirty="0">
                <a:effectLst/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　　　　　　</a:t>
            </a:r>
            <a:endParaRPr lang="en-US" altLang="ja-JP" sz="2000" b="1" kern="100" dirty="0">
              <a:effectLst/>
              <a:latin typeface="Century" panose="02040604050505020304" pitchFamily="18" charset="0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BA9F9ED-573E-AE5C-C8D6-5253C124945D}"/>
              </a:ext>
            </a:extLst>
          </p:cNvPr>
          <p:cNvSpPr txBox="1"/>
          <p:nvPr/>
        </p:nvSpPr>
        <p:spPr>
          <a:xfrm flipH="1">
            <a:off x="438371" y="1102812"/>
            <a:ext cx="695320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厚生労働省</a:t>
            </a:r>
            <a:endParaRPr kumimoji="1" lang="en-US" altLang="ja-JP" sz="3600" b="1" dirty="0"/>
          </a:p>
          <a:p>
            <a:endParaRPr kumimoji="1" lang="en-US" altLang="ja-JP" sz="800" b="1" dirty="0"/>
          </a:p>
          <a:p>
            <a:r>
              <a:rPr kumimoji="1" lang="ja-JP" altLang="en-US" sz="3600" b="1" dirty="0"/>
              <a:t>コロナ</a:t>
            </a:r>
            <a:r>
              <a:rPr kumimoji="1" lang="ja-JP" altLang="en-US" sz="3600" b="1" dirty="0">
                <a:solidFill>
                  <a:srgbClr val="FF0000"/>
                </a:solidFill>
              </a:rPr>
              <a:t>「５類感染症」</a:t>
            </a:r>
            <a:r>
              <a:rPr kumimoji="1" lang="ja-JP" altLang="en-US" sz="3600" b="1" dirty="0"/>
              <a:t>へ変更</a:t>
            </a:r>
            <a:endParaRPr kumimoji="1" lang="en-US" altLang="ja-JP" sz="3600" b="1" dirty="0"/>
          </a:p>
          <a:p>
            <a:endParaRPr kumimoji="1" lang="ja-JP" altLang="en-US" sz="3600" b="1" dirty="0"/>
          </a:p>
        </p:txBody>
      </p:sp>
      <p:sp>
        <p:nvSpPr>
          <p:cNvPr id="29" name="矢印: 下 28">
            <a:extLst>
              <a:ext uri="{FF2B5EF4-FFF2-40B4-BE49-F238E27FC236}">
                <a16:creationId xmlns:a16="http://schemas.microsoft.com/office/drawing/2014/main" id="{C5FBCF02-F606-EB80-79BE-393E2B3118A2}"/>
              </a:ext>
            </a:extLst>
          </p:cNvPr>
          <p:cNvSpPr/>
          <p:nvPr/>
        </p:nvSpPr>
        <p:spPr>
          <a:xfrm>
            <a:off x="2727542" y="2508164"/>
            <a:ext cx="701458" cy="513567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433F76F-4D59-FB8B-08F4-94637AC9B613}"/>
              </a:ext>
            </a:extLst>
          </p:cNvPr>
          <p:cNvSpPr txBox="1"/>
          <p:nvPr/>
        </p:nvSpPr>
        <p:spPr>
          <a:xfrm flipH="1">
            <a:off x="0" y="2982238"/>
            <a:ext cx="79333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これをうけて日本野球機構も、</a:t>
            </a:r>
            <a:endParaRPr kumimoji="1" lang="en-US" altLang="ja-JP" sz="3200" b="1" dirty="0"/>
          </a:p>
          <a:p>
            <a:endParaRPr kumimoji="1" lang="ja-JP" altLang="en-US" sz="3200" b="1" dirty="0"/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4132D318-5315-A49F-7163-D53DA7A895A2}"/>
              </a:ext>
            </a:extLst>
          </p:cNvPr>
          <p:cNvSpPr/>
          <p:nvPr/>
        </p:nvSpPr>
        <p:spPr>
          <a:xfrm>
            <a:off x="368300" y="3590990"/>
            <a:ext cx="6338170" cy="65135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C382D85F-3B23-8E18-4C0E-710019EA98B2}"/>
              </a:ext>
            </a:extLst>
          </p:cNvPr>
          <p:cNvSpPr/>
          <p:nvPr/>
        </p:nvSpPr>
        <p:spPr>
          <a:xfrm>
            <a:off x="139700" y="7982233"/>
            <a:ext cx="6629400" cy="65135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73DED6D-365F-BA10-6FC9-EF9FE6FF9E2B}"/>
              </a:ext>
            </a:extLst>
          </p:cNvPr>
          <p:cNvSpPr txBox="1"/>
          <p:nvPr/>
        </p:nvSpPr>
        <p:spPr>
          <a:xfrm flipH="1">
            <a:off x="0" y="3669921"/>
            <a:ext cx="9278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　野球場の塁を２つ追加するとの事</a:t>
            </a:r>
            <a:endParaRPr kumimoji="1" lang="en-US" altLang="ja-JP" sz="32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88A7A4B-65E6-AFFB-287B-3C3842E9E816}"/>
              </a:ext>
            </a:extLst>
          </p:cNvPr>
          <p:cNvSpPr txBox="1"/>
          <p:nvPr/>
        </p:nvSpPr>
        <p:spPr>
          <a:xfrm>
            <a:off x="0" y="8038584"/>
            <a:ext cx="69405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</a:rPr>
              <a:t>「５塁観戦ショウ」</a:t>
            </a:r>
            <a:r>
              <a:rPr lang="ja-JP" altLang="en-US" sz="3600" b="1" dirty="0"/>
              <a:t>に対応する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F12B6DB-2602-611C-3613-59FF38443A32}"/>
              </a:ext>
            </a:extLst>
          </p:cNvPr>
          <p:cNvSpPr txBox="1"/>
          <p:nvPr/>
        </p:nvSpPr>
        <p:spPr>
          <a:xfrm>
            <a:off x="3962226" y="1128908"/>
            <a:ext cx="23391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b="1" dirty="0"/>
              <a:t>2023-05-08</a:t>
            </a:r>
            <a:endParaRPr kumimoji="1" lang="ja-JP" altLang="en-US" sz="3600" b="1" dirty="0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03AE5B4C-63D3-8296-CE70-10AAEA22DC8B}"/>
              </a:ext>
            </a:extLst>
          </p:cNvPr>
          <p:cNvSpPr/>
          <p:nvPr/>
        </p:nvSpPr>
        <p:spPr>
          <a:xfrm>
            <a:off x="336115" y="1749490"/>
            <a:ext cx="6185770" cy="64976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057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2" grpId="0"/>
      <p:bldP spid="2" grpId="0" animBg="1"/>
      <p:bldP spid="4" grpId="0" animBg="1"/>
      <p:bldP spid="11" grpId="0"/>
      <p:bldP spid="17" grpId="0"/>
      <p:bldP spid="5" grpId="0"/>
      <p:bldP spid="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4029</TotalTime>
  <Words>56</Words>
  <Application>Microsoft Office PowerPoint</Application>
  <PresentationFormat>画面に合わせる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三浦 邦夫</dc:creator>
  <cp:lastModifiedBy>野本 浩一</cp:lastModifiedBy>
  <cp:revision>270</cp:revision>
  <cp:lastPrinted>2023-05-12T19:47:10Z</cp:lastPrinted>
  <dcterms:created xsi:type="dcterms:W3CDTF">2021-09-11T12:07:54Z</dcterms:created>
  <dcterms:modified xsi:type="dcterms:W3CDTF">2023-05-25T12:39:29Z</dcterms:modified>
</cp:coreProperties>
</file>