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22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016" y="3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野本 浩一" userId="cfd5a88f1889c806" providerId="LiveId" clId="{65BD467C-8AA2-41C9-BD86-7DA8009D6A3D}"/>
    <pc:docChg chg="delSld">
      <pc:chgData name="野本 浩一" userId="cfd5a88f1889c806" providerId="LiveId" clId="{65BD467C-8AA2-41C9-BD86-7DA8009D6A3D}" dt="2023-05-25T12:39:25.964" v="0" actId="2696"/>
      <pc:docMkLst>
        <pc:docMk/>
      </pc:docMkLst>
      <pc:sldChg chg="del">
        <pc:chgData name="野本 浩一" userId="cfd5a88f1889c806" providerId="LiveId" clId="{65BD467C-8AA2-41C9-BD86-7DA8009D6A3D}" dt="2023-05-25T12:39:25.964" v="0" actId="2696"/>
        <pc:sldMkLst>
          <pc:docMk/>
          <pc:sldMk cId="2577847078" sldId="32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110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17866B2C-A736-9283-3322-BCC0A9FA1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374" y="4254326"/>
            <a:ext cx="4394200" cy="3653513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A6F89E5-351A-CCC4-2376-41DA923C59B2}"/>
              </a:ext>
            </a:extLst>
          </p:cNvPr>
          <p:cNvSpPr txBox="1"/>
          <p:nvPr/>
        </p:nvSpPr>
        <p:spPr>
          <a:xfrm flipH="1">
            <a:off x="771290" y="414577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6D4263A-8AF2-A36F-7591-13D7F60623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308" y="8744690"/>
            <a:ext cx="2310584" cy="493819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7829591-539D-237E-26FC-105D0D835C01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【伝笑鳩】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2023-05-24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用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原稿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A9F9ED-573E-AE5C-C8D6-5253C124945D}"/>
              </a:ext>
            </a:extLst>
          </p:cNvPr>
          <p:cNvSpPr txBox="1"/>
          <p:nvPr/>
        </p:nvSpPr>
        <p:spPr>
          <a:xfrm flipH="1">
            <a:off x="438371" y="1102812"/>
            <a:ext cx="695320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厚生労働省</a:t>
            </a:r>
            <a:endParaRPr kumimoji="1" lang="en-US" altLang="ja-JP" sz="3600" b="1" dirty="0"/>
          </a:p>
          <a:p>
            <a:endParaRPr kumimoji="1" lang="en-US" altLang="ja-JP" sz="800" b="1" dirty="0"/>
          </a:p>
          <a:p>
            <a:r>
              <a:rPr kumimoji="1" lang="ja-JP" altLang="en-US" sz="3600" b="1" dirty="0"/>
              <a:t>コロナ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「５類感染症」</a:t>
            </a:r>
            <a:r>
              <a:rPr kumimoji="1" lang="ja-JP" altLang="en-US" sz="3600" b="1" dirty="0"/>
              <a:t>へ変更</a:t>
            </a:r>
            <a:endParaRPr kumimoji="1" lang="en-US" altLang="ja-JP" sz="3600" b="1" dirty="0"/>
          </a:p>
          <a:p>
            <a:endParaRPr kumimoji="1" lang="ja-JP" altLang="en-US" sz="3600" b="1" dirty="0"/>
          </a:p>
        </p:txBody>
      </p:sp>
      <p:sp>
        <p:nvSpPr>
          <p:cNvPr id="29" name="矢印: 下 28">
            <a:extLst>
              <a:ext uri="{FF2B5EF4-FFF2-40B4-BE49-F238E27FC236}">
                <a16:creationId xmlns:a16="http://schemas.microsoft.com/office/drawing/2014/main" id="{C5FBCF02-F606-EB80-79BE-393E2B3118A2}"/>
              </a:ext>
            </a:extLst>
          </p:cNvPr>
          <p:cNvSpPr/>
          <p:nvPr/>
        </p:nvSpPr>
        <p:spPr>
          <a:xfrm>
            <a:off x="2727542" y="2508164"/>
            <a:ext cx="701458" cy="51356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433F76F-4D59-FB8B-08F4-94637AC9B613}"/>
              </a:ext>
            </a:extLst>
          </p:cNvPr>
          <p:cNvSpPr txBox="1"/>
          <p:nvPr/>
        </p:nvSpPr>
        <p:spPr>
          <a:xfrm flipH="1">
            <a:off x="0" y="2982238"/>
            <a:ext cx="7933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これをうけて日本野球機構も、</a:t>
            </a:r>
            <a:endParaRPr kumimoji="1" lang="en-US" altLang="ja-JP" sz="3200" b="1" dirty="0"/>
          </a:p>
          <a:p>
            <a:endParaRPr kumimoji="1" lang="ja-JP" altLang="en-US" sz="3200" b="1" dirty="0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132D318-5315-A49F-7163-D53DA7A895A2}"/>
              </a:ext>
            </a:extLst>
          </p:cNvPr>
          <p:cNvSpPr/>
          <p:nvPr/>
        </p:nvSpPr>
        <p:spPr>
          <a:xfrm>
            <a:off x="368300" y="3590990"/>
            <a:ext cx="6338170" cy="65135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382D85F-3B23-8E18-4C0E-710019EA98B2}"/>
              </a:ext>
            </a:extLst>
          </p:cNvPr>
          <p:cNvSpPr/>
          <p:nvPr/>
        </p:nvSpPr>
        <p:spPr>
          <a:xfrm>
            <a:off x="139700" y="7982233"/>
            <a:ext cx="6629400" cy="65135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73DED6D-365F-BA10-6FC9-EF9FE6FF9E2B}"/>
              </a:ext>
            </a:extLst>
          </p:cNvPr>
          <p:cNvSpPr txBox="1"/>
          <p:nvPr/>
        </p:nvSpPr>
        <p:spPr>
          <a:xfrm flipH="1">
            <a:off x="0" y="3669921"/>
            <a:ext cx="9278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　野球場の塁を２つ追加するとの事</a:t>
            </a:r>
            <a:endParaRPr kumimoji="1" lang="en-US" altLang="ja-JP" sz="3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8A7A4B-65E6-AFFB-287B-3C3842E9E816}"/>
              </a:ext>
            </a:extLst>
          </p:cNvPr>
          <p:cNvSpPr txBox="1"/>
          <p:nvPr/>
        </p:nvSpPr>
        <p:spPr>
          <a:xfrm>
            <a:off x="0" y="8038584"/>
            <a:ext cx="69405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「５塁観戦ショウ」</a:t>
            </a:r>
            <a:r>
              <a:rPr lang="ja-JP" altLang="en-US" sz="3600" b="1" dirty="0"/>
              <a:t>に対応する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12B6DB-2602-611C-3613-59FF38443A32}"/>
              </a:ext>
            </a:extLst>
          </p:cNvPr>
          <p:cNvSpPr txBox="1"/>
          <p:nvPr/>
        </p:nvSpPr>
        <p:spPr>
          <a:xfrm>
            <a:off x="3962226" y="1128908"/>
            <a:ext cx="2339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/>
              <a:t>2023-05-08</a:t>
            </a:r>
            <a:endParaRPr kumimoji="1" lang="ja-JP" altLang="en-US" sz="3600" b="1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3AE5B4C-63D3-8296-CE70-10AAEA22DC8B}"/>
              </a:ext>
            </a:extLst>
          </p:cNvPr>
          <p:cNvSpPr/>
          <p:nvPr/>
        </p:nvSpPr>
        <p:spPr>
          <a:xfrm>
            <a:off x="336115" y="1749490"/>
            <a:ext cx="6185770" cy="64976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57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/>
      <p:bldP spid="2" grpId="0" animBg="1"/>
      <p:bldP spid="4" grpId="0" animBg="1"/>
      <p:bldP spid="11" grpId="0"/>
      <p:bldP spid="17" grpId="0"/>
      <p:bldP spid="5" grpId="0"/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4029</TotalTime>
  <Words>56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野本 浩一</cp:lastModifiedBy>
  <cp:revision>270</cp:revision>
  <cp:lastPrinted>2023-05-12T19:47:10Z</cp:lastPrinted>
  <dcterms:created xsi:type="dcterms:W3CDTF">2021-09-11T12:07:54Z</dcterms:created>
  <dcterms:modified xsi:type="dcterms:W3CDTF">2023-05-25T12:39:29Z</dcterms:modified>
</cp:coreProperties>
</file>