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343" r:id="rId2"/>
  </p:sldIdLst>
  <p:sldSz cx="6858000" cy="9144000" type="screen4x3"/>
  <p:notesSz cx="6742113" cy="9875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5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三浦 邦夫" initials="三浦" lastIdx="9" clrIdx="0">
    <p:extLst>
      <p:ext uri="{19B8F6BF-5375-455C-9EA6-DF929625EA0E}">
        <p15:presenceInfo xmlns:p15="http://schemas.microsoft.com/office/powerpoint/2012/main" userId="b2e0878faf77ddf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34" d="100"/>
          <a:sy n="34" d="100"/>
        </p:scale>
        <p:origin x="1628" y="64"/>
      </p:cViewPr>
      <p:guideLst>
        <p:guide orient="horz" pos="2835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野本 浩一" userId="cfd5a88f1889c806" providerId="LiveId" clId="{29CAA5D8-AD88-48C6-934C-6DD5E4902A9A}"/>
    <pc:docChg chg="delSld">
      <pc:chgData name="野本 浩一" userId="cfd5a88f1889c806" providerId="LiveId" clId="{29CAA5D8-AD88-48C6-934C-6DD5E4902A9A}" dt="2023-04-28T06:08:48.930" v="0" actId="2696"/>
      <pc:docMkLst>
        <pc:docMk/>
      </pc:docMkLst>
      <pc:sldChg chg="del">
        <pc:chgData name="野本 浩一" userId="cfd5a88f1889c806" providerId="LiveId" clId="{29CAA5D8-AD88-48C6-934C-6DD5E4902A9A}" dt="2023-04-28T06:08:48.930" v="0" actId="2696"/>
        <pc:sldMkLst>
          <pc:docMk/>
          <pc:sldMk cId="2450572045" sldId="34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2165" cy="495778"/>
          </a:xfrm>
          <a:prstGeom prst="rect">
            <a:avLst/>
          </a:prstGeom>
        </p:spPr>
        <p:txBody>
          <a:bodyPr vert="horz" lIns="91522" tIns="45761" rIns="91522" bIns="4576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8359" y="0"/>
            <a:ext cx="2922164" cy="495778"/>
          </a:xfrm>
          <a:prstGeom prst="rect">
            <a:avLst/>
          </a:prstGeom>
        </p:spPr>
        <p:txBody>
          <a:bodyPr vert="horz" lIns="91522" tIns="45761" rIns="91522" bIns="45761" rtlCol="0"/>
          <a:lstStyle>
            <a:lvl1pPr algn="r">
              <a:defRPr sz="1200"/>
            </a:lvl1pPr>
          </a:lstStyle>
          <a:p>
            <a:fld id="{C6551FE0-FA28-4D04-8BFC-3C039F911885}" type="datetimeFigureOut">
              <a:rPr kumimoji="1" lang="ja-JP" altLang="en-US" smtClean="0"/>
              <a:t>2023/4/28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20900" y="1235075"/>
            <a:ext cx="2500313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22" tIns="45761" rIns="91522" bIns="4576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735" y="4752797"/>
            <a:ext cx="5394644" cy="3888362"/>
          </a:xfrm>
          <a:prstGeom prst="rect">
            <a:avLst/>
          </a:prstGeom>
        </p:spPr>
        <p:txBody>
          <a:bodyPr vert="horz" lIns="91522" tIns="45761" rIns="91522" bIns="4576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80060"/>
            <a:ext cx="2922165" cy="495778"/>
          </a:xfrm>
          <a:prstGeom prst="rect">
            <a:avLst/>
          </a:prstGeom>
        </p:spPr>
        <p:txBody>
          <a:bodyPr vert="horz" lIns="91522" tIns="45761" rIns="91522" bIns="4576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8359" y="9380060"/>
            <a:ext cx="2922164" cy="495778"/>
          </a:xfrm>
          <a:prstGeom prst="rect">
            <a:avLst/>
          </a:prstGeom>
        </p:spPr>
        <p:txBody>
          <a:bodyPr vert="horz" lIns="91522" tIns="45761" rIns="91522" bIns="45761" rtlCol="0" anchor="b"/>
          <a:lstStyle>
            <a:lvl1pPr algn="r">
              <a:defRPr sz="1200"/>
            </a:lvl1pPr>
          </a:lstStyle>
          <a:p>
            <a:fld id="{2F43B2FB-8750-47EF-8A6B-DA41E0540A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6994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3B2FB-8750-47EF-8A6B-DA41E0540A1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2900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2023/4/28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084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2023/4/28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494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2023/4/28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4849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2023/4/28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6173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2023/4/28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9611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2023/4/28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012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2023/4/28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657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2023/4/28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3869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2023/4/28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4973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2023/4/28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9603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2023/4/28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218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B7157-FF0F-4209-B2C8-E9B1CEE80F2C}" type="datetimeFigureOut">
              <a:rPr kumimoji="1" lang="ja-JP" altLang="en-US" smtClean="0"/>
              <a:t>2023/4/28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1899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D458214-5EAE-5319-0F0E-4F47565B5E6E}"/>
              </a:ext>
            </a:extLst>
          </p:cNvPr>
          <p:cNvSpPr txBox="1"/>
          <p:nvPr/>
        </p:nvSpPr>
        <p:spPr>
          <a:xfrm>
            <a:off x="377052" y="0"/>
            <a:ext cx="61038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ja-JP" altLang="ja-JP" sz="2000" b="1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【伝笑鳩】</a:t>
            </a:r>
            <a:r>
              <a:rPr lang="en-US" altLang="ja-JP" sz="2000" b="1" kern="10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2023-04-26</a:t>
            </a:r>
            <a:r>
              <a:rPr lang="ja-JP" altLang="ja-JP" sz="2000" b="1" kern="10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r>
              <a:rPr lang="en-US" altLang="ja-JP" sz="2000" b="1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Joke Salon </a:t>
            </a:r>
            <a:r>
              <a:rPr lang="ja-JP" altLang="ja-JP" sz="2000" b="1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用</a:t>
            </a:r>
            <a:r>
              <a:rPr lang="ja-JP" altLang="en-US" sz="2000" b="1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　</a:t>
            </a:r>
            <a:r>
              <a:rPr lang="ja-JP" altLang="ja-JP" sz="2000" b="1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原稿</a:t>
            </a:r>
            <a:r>
              <a:rPr lang="ja-JP" altLang="en-US" sz="2000" b="1" kern="100" dirty="0">
                <a:effectLst/>
                <a:latin typeface="Century" panose="020406040505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　　　　　　　　　　　</a:t>
            </a:r>
            <a:endParaRPr lang="en-US" altLang="ja-JP" sz="2000" b="1" kern="100" dirty="0">
              <a:effectLst/>
              <a:latin typeface="Century" panose="02040604050505020304" pitchFamily="18" charset="0"/>
              <a:ea typeface="HGP創英角ｺﾞｼｯｸUB" panose="020B09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239B7439-6C90-43D2-B70D-30F368502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708" y="8757390"/>
            <a:ext cx="2310584" cy="49381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8E012EB-8B58-64F5-7132-60E9877D34B1}"/>
              </a:ext>
            </a:extLst>
          </p:cNvPr>
          <p:cNvSpPr txBox="1"/>
          <p:nvPr/>
        </p:nvSpPr>
        <p:spPr>
          <a:xfrm flipH="1">
            <a:off x="771290" y="490777"/>
            <a:ext cx="5315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/>
              <a:t>ジージが孫に話す時事解説</a:t>
            </a:r>
            <a:r>
              <a:rPr kumimoji="1" lang="en-US" altLang="ja-JP" sz="3200" b="1" u="sng" dirty="0"/>
              <a:t> </a:t>
            </a:r>
            <a:endParaRPr kumimoji="1" lang="ja-JP" altLang="en-US" sz="3200" b="1" u="sng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C7900B9-9B37-62F4-4BC1-E29CA512D801}"/>
              </a:ext>
            </a:extLst>
          </p:cNvPr>
          <p:cNvSpPr txBox="1"/>
          <p:nvPr/>
        </p:nvSpPr>
        <p:spPr>
          <a:xfrm flipH="1">
            <a:off x="112734" y="1352811"/>
            <a:ext cx="67452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/>
              <a:t>●風呂に入りながらプロ野球を</a:t>
            </a:r>
            <a:endParaRPr kumimoji="1" lang="en-US" altLang="ja-JP" sz="2800" b="1" dirty="0"/>
          </a:p>
          <a:p>
            <a:r>
              <a:rPr kumimoji="1" lang="ja-JP" altLang="en-US" sz="2800" b="1" dirty="0"/>
              <a:t>　　　　　　　　楽しめる球場が出現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8BE01D7-8788-8DB2-0C5B-4980813F99F4}"/>
              </a:ext>
            </a:extLst>
          </p:cNvPr>
          <p:cNvSpPr txBox="1"/>
          <p:nvPr/>
        </p:nvSpPr>
        <p:spPr>
          <a:xfrm flipH="1">
            <a:off x="2968669" y="2296945"/>
            <a:ext cx="565863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1000" b="1" dirty="0"/>
          </a:p>
          <a:p>
            <a:r>
              <a:rPr kumimoji="1" lang="ja-JP" altLang="en-US" sz="2800" b="1" dirty="0"/>
              <a:t>　それって</a:t>
            </a:r>
            <a:endParaRPr kumimoji="1" lang="en-US" altLang="ja-JP" sz="2800" b="1" dirty="0"/>
          </a:p>
          <a:p>
            <a:r>
              <a:rPr kumimoji="1" lang="ja-JP" altLang="en-US" sz="2800" b="1" dirty="0"/>
              <a:t>　「プロ野球」？</a:t>
            </a:r>
            <a:endParaRPr kumimoji="1" lang="en-US" altLang="ja-JP" sz="2800" b="1" dirty="0"/>
          </a:p>
          <a:p>
            <a:endParaRPr kumimoji="1" lang="en-US" altLang="ja-JP" sz="2800" b="1" dirty="0">
              <a:solidFill>
                <a:srgbClr val="FF0000"/>
              </a:solidFill>
            </a:endParaRPr>
          </a:p>
          <a:p>
            <a:r>
              <a:rPr kumimoji="1" lang="ja-JP" altLang="en-US" sz="3600" b="1" dirty="0">
                <a:solidFill>
                  <a:srgbClr val="FF0000"/>
                </a:solidFill>
              </a:rPr>
              <a:t>「風呂野球」</a:t>
            </a:r>
            <a:r>
              <a:rPr kumimoji="1" lang="ja-JP" altLang="en-US" sz="2800" b="1" dirty="0">
                <a:solidFill>
                  <a:srgbClr val="FF0000"/>
                </a:solidFill>
              </a:rPr>
              <a:t>では？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FD2E777-9907-9E62-6894-DA3F0AA6A5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935" y="2605414"/>
            <a:ext cx="2780779" cy="1729658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579BA57-BF0A-DDAC-3FDB-3E95DB88BDF0}"/>
              </a:ext>
            </a:extLst>
          </p:cNvPr>
          <p:cNvSpPr txBox="1"/>
          <p:nvPr/>
        </p:nvSpPr>
        <p:spPr>
          <a:xfrm>
            <a:off x="112734" y="4734839"/>
            <a:ext cx="628890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/>
              <a:t>●国産「リョウシ」コンピュータ</a:t>
            </a:r>
            <a:endParaRPr kumimoji="1" lang="en-US" altLang="ja-JP" sz="2800" b="1" dirty="0"/>
          </a:p>
          <a:p>
            <a:r>
              <a:rPr kumimoji="1" lang="ja-JP" altLang="en-US" sz="2800" b="1" dirty="0"/>
              <a:t>　　　　　　　　　　　　　稼働開始</a:t>
            </a:r>
            <a:endParaRPr kumimoji="1" lang="en-US" altLang="ja-JP" sz="2800" b="1" dirty="0"/>
          </a:p>
          <a:p>
            <a:endParaRPr kumimoji="1" lang="ja-JP" altLang="en-US" sz="2800" b="1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C291238-9B32-E0D6-E49D-DB846DFF0A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49432" y="7290715"/>
            <a:ext cx="1966143" cy="1805841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55D5E57E-1F81-B879-7533-5520D0339A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834" y="5900325"/>
            <a:ext cx="1697504" cy="1390390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9F850D0-B5CB-4708-CFDF-52A135D82052}"/>
              </a:ext>
            </a:extLst>
          </p:cNvPr>
          <p:cNvSpPr txBox="1"/>
          <p:nvPr/>
        </p:nvSpPr>
        <p:spPr>
          <a:xfrm>
            <a:off x="1113667" y="7970535"/>
            <a:ext cx="42870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 dirty="0"/>
              <a:t>猟師？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8923DDB-8F19-6AB5-B38B-516D5EB66909}"/>
              </a:ext>
            </a:extLst>
          </p:cNvPr>
          <p:cNvSpPr txBox="1"/>
          <p:nvPr/>
        </p:nvSpPr>
        <p:spPr>
          <a:xfrm>
            <a:off x="0" y="5900325"/>
            <a:ext cx="14404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 dirty="0"/>
              <a:t>漁師？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D902A17-6E4C-B368-ABC1-5CF0A3A335B4}"/>
              </a:ext>
            </a:extLst>
          </p:cNvPr>
          <p:cNvSpPr txBox="1"/>
          <p:nvPr/>
        </p:nvSpPr>
        <p:spPr>
          <a:xfrm>
            <a:off x="3403989" y="6037545"/>
            <a:ext cx="40709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/>
              <a:t>「０か１か」の</a:t>
            </a:r>
            <a:endParaRPr kumimoji="1" lang="en-US" altLang="ja-JP" sz="2800" b="1" dirty="0"/>
          </a:p>
          <a:p>
            <a:r>
              <a:rPr kumimoji="1" lang="ja-JP" altLang="en-US" sz="2800" b="1" dirty="0"/>
              <a:t>「電子」でなく</a:t>
            </a:r>
            <a:endParaRPr kumimoji="1" lang="en-US" altLang="ja-JP" sz="2800" b="1" dirty="0"/>
          </a:p>
          <a:p>
            <a:r>
              <a:rPr kumimoji="1" lang="ja-JP" altLang="en-US" sz="2800" b="1" dirty="0">
                <a:solidFill>
                  <a:srgbClr val="FF0000"/>
                </a:solidFill>
              </a:rPr>
              <a:t>「０でありかつ１の」「量子」</a:t>
            </a:r>
            <a:r>
              <a:rPr kumimoji="1" lang="ja-JP" altLang="en-US" sz="2800" b="1" dirty="0"/>
              <a:t>で計算</a:t>
            </a:r>
            <a:endParaRPr kumimoji="1" lang="en-US" altLang="ja-JP" sz="2800" b="1" dirty="0"/>
          </a:p>
          <a:p>
            <a:r>
              <a:rPr kumimoji="1" lang="ja-JP" altLang="en-US" sz="2800" b="1" dirty="0"/>
              <a:t>　　するんだって</a:t>
            </a:r>
            <a:endParaRPr kumimoji="1" lang="en-US" altLang="ja-JP" sz="2800" b="1" dirty="0"/>
          </a:p>
          <a:p>
            <a:r>
              <a:rPr kumimoji="1" lang="ja-JP" altLang="en-US" sz="2800" b="1" dirty="0"/>
              <a:t>　　　　　　　　　　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B715A68A-0044-F8FE-8F31-099E66A03ECA}"/>
              </a:ext>
            </a:extLst>
          </p:cNvPr>
          <p:cNvSpPr/>
          <p:nvPr/>
        </p:nvSpPr>
        <p:spPr>
          <a:xfrm>
            <a:off x="84550" y="1315234"/>
            <a:ext cx="6688899" cy="100208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8FD1AC96-1B0D-7848-1153-F9C5BEF4E365}"/>
              </a:ext>
            </a:extLst>
          </p:cNvPr>
          <p:cNvSpPr/>
          <p:nvPr/>
        </p:nvSpPr>
        <p:spPr>
          <a:xfrm>
            <a:off x="87682" y="4623170"/>
            <a:ext cx="6682636" cy="110020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E202E2E1-BEF6-6C56-35DE-44F6739FE3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0438" y="6037545"/>
            <a:ext cx="980215" cy="2605414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FB75C30-84DE-C796-DF1C-F4639E218012}"/>
              </a:ext>
            </a:extLst>
          </p:cNvPr>
          <p:cNvSpPr txBox="1"/>
          <p:nvPr/>
        </p:nvSpPr>
        <p:spPr>
          <a:xfrm flipH="1">
            <a:off x="3658717" y="7371092"/>
            <a:ext cx="3111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2800" b="1" dirty="0"/>
          </a:p>
          <a:p>
            <a:endParaRPr kumimoji="1" lang="en-US" altLang="ja-JP" sz="2800" b="1" dirty="0"/>
          </a:p>
          <a:p>
            <a:r>
              <a:rPr kumimoji="1" lang="ja-JP" altLang="en-US" sz="2800" b="1" dirty="0"/>
              <a:t>おおいに</a:t>
            </a:r>
            <a:r>
              <a:rPr kumimoji="1" lang="ja-JP" altLang="en-US" sz="2800" b="1" dirty="0">
                <a:solidFill>
                  <a:srgbClr val="FF0000"/>
                </a:solidFill>
              </a:rPr>
              <a:t>リョウシ</a:t>
            </a:r>
            <a:endParaRPr kumimoji="1" lang="en-US" altLang="ja-JP" sz="2800" b="1" dirty="0">
              <a:solidFill>
                <a:srgbClr val="FF0000"/>
              </a:solidFill>
            </a:endParaRPr>
          </a:p>
          <a:p>
            <a:r>
              <a:rPr kumimoji="1" lang="ja-JP" altLang="en-US" sz="2800" b="1" dirty="0"/>
              <a:t>　　よう</a:t>
            </a:r>
          </a:p>
        </p:txBody>
      </p:sp>
    </p:spTree>
    <p:extLst>
      <p:ext uri="{BB962C8B-B14F-4D97-AF65-F5344CB8AC3E}">
        <p14:creationId xmlns:p14="http://schemas.microsoft.com/office/powerpoint/2010/main" val="161885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9" grpId="0" animBg="1"/>
      <p:bldP spid="14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5547</TotalTime>
  <Words>93</Words>
  <Application>Microsoft Office PowerPoint</Application>
  <PresentationFormat>画面に合わせる (4:3)</PresentationFormat>
  <Paragraphs>23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游ゴシック</vt:lpstr>
      <vt:lpstr>Arial</vt:lpstr>
      <vt:lpstr>Calibri</vt:lpstr>
      <vt:lpstr>Calibri Light</vt:lpstr>
      <vt:lpstr>Century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三浦 邦夫</dc:creator>
  <cp:lastModifiedBy>野本 浩一</cp:lastModifiedBy>
  <cp:revision>314</cp:revision>
  <cp:lastPrinted>2023-03-19T07:59:31Z</cp:lastPrinted>
  <dcterms:created xsi:type="dcterms:W3CDTF">2021-09-11T12:07:54Z</dcterms:created>
  <dcterms:modified xsi:type="dcterms:W3CDTF">2023-04-28T06:08:53Z</dcterms:modified>
</cp:coreProperties>
</file>