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343" r:id="rId2"/>
  </p:sldIdLst>
  <p:sldSz cx="6858000" cy="9144000" type="screen4x3"/>
  <p:notesSz cx="6742113" cy="98758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57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三浦 邦夫" initials="三浦" lastIdx="9" clrIdx="0">
    <p:extLst>
      <p:ext uri="{19B8F6BF-5375-455C-9EA6-DF929625EA0E}">
        <p15:presenceInfo xmlns:p15="http://schemas.microsoft.com/office/powerpoint/2012/main" userId="b2e0878faf77ddfc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 showGuides="1">
      <p:cViewPr varScale="1">
        <p:scale>
          <a:sx n="60" d="100"/>
          <a:sy n="60" d="100"/>
        </p:scale>
        <p:origin x="2491" y="48"/>
      </p:cViewPr>
      <p:guideLst>
        <p:guide orient="horz" pos="2857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8359" y="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/>
          <a:lstStyle>
            <a:lvl1pPr algn="r">
              <a:defRPr sz="1200"/>
            </a:lvl1pPr>
          </a:lstStyle>
          <a:p>
            <a:fld id="{C6551FE0-FA28-4D04-8BFC-3C039F911885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1235075"/>
            <a:ext cx="2500313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22" tIns="45761" rIns="91522" bIns="4576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735" y="4752797"/>
            <a:ext cx="5394644" cy="3888362"/>
          </a:xfrm>
          <a:prstGeom prst="rect">
            <a:avLst/>
          </a:prstGeom>
        </p:spPr>
        <p:txBody>
          <a:bodyPr vert="horz" lIns="91522" tIns="45761" rIns="91522" bIns="4576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80060"/>
            <a:ext cx="2922165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8359" y="9380060"/>
            <a:ext cx="2922164" cy="495778"/>
          </a:xfrm>
          <a:prstGeom prst="rect">
            <a:avLst/>
          </a:prstGeom>
        </p:spPr>
        <p:txBody>
          <a:bodyPr vert="horz" lIns="91522" tIns="45761" rIns="91522" bIns="45761" rtlCol="0" anchor="b"/>
          <a:lstStyle>
            <a:lvl1pPr algn="r">
              <a:defRPr sz="1200"/>
            </a:lvl1pPr>
          </a:lstStyle>
          <a:p>
            <a:fld id="{2F43B2FB-8750-47EF-8A6B-DA41E0540A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69941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F43B2FB-8750-47EF-8A6B-DA41E0540A1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62900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800842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7494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4849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36173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96113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80125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657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3869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74973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96031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2180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B7157-FF0F-4209-B2C8-E9B1CEE80F2C}" type="datetimeFigureOut">
              <a:rPr kumimoji="1" lang="ja-JP" altLang="en-US" smtClean="0"/>
              <a:t>2023/3/24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18282-CCC5-48AF-A41E-3E03001FC2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1899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image" Target="../media/image1.png"/><Relationship Id="rId7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emf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D458214-5EAE-5319-0F0E-4F47565B5E6E}"/>
              </a:ext>
            </a:extLst>
          </p:cNvPr>
          <p:cNvSpPr txBox="1"/>
          <p:nvPr/>
        </p:nvSpPr>
        <p:spPr>
          <a:xfrm>
            <a:off x="377052" y="0"/>
            <a:ext cx="61038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【伝笑鳩】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2023-03-22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en-US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Joke Salon 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用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</a:t>
            </a:r>
            <a:r>
              <a:rPr lang="ja-JP" altLang="ja-JP" sz="2000" b="1" kern="100" dirty="0">
                <a:effectLst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原稿</a:t>
            </a:r>
            <a:r>
              <a:rPr lang="ja-JP" altLang="en-US" sz="2000" b="1" kern="100" dirty="0">
                <a:effectLst/>
                <a:latin typeface="Century" panose="02040604050505020304" pitchFamily="18" charset="0"/>
                <a:ea typeface="HGP創英角ｺﾞｼｯｸUB" panose="020B0900000000000000" pitchFamily="50" charset="-128"/>
                <a:cs typeface="Times New Roman" panose="02020603050405020304" pitchFamily="18" charset="0"/>
              </a:rPr>
              <a:t>　　　　　　　　　　　</a:t>
            </a:r>
            <a:endParaRPr lang="en-US" altLang="ja-JP" sz="2000" b="1" kern="100" dirty="0">
              <a:effectLst/>
              <a:latin typeface="Century" panose="02040604050505020304" pitchFamily="18" charset="0"/>
              <a:ea typeface="HGP創英角ｺﾞｼｯｸUB" panose="020B0900000000000000" pitchFamily="50" charset="-128"/>
              <a:cs typeface="Times New Roman" panose="02020603050405020304" pitchFamily="18" charset="0"/>
            </a:endParaRPr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239B7439-6C90-43D2-B70D-30F3685023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7708" y="8757390"/>
            <a:ext cx="2310584" cy="493819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A6FB1E4A-BB3D-A635-C8D1-AB1BEDDEB54E}"/>
              </a:ext>
            </a:extLst>
          </p:cNvPr>
          <p:cNvSpPr txBox="1"/>
          <p:nvPr/>
        </p:nvSpPr>
        <p:spPr>
          <a:xfrm>
            <a:off x="669270" y="1155700"/>
            <a:ext cx="5519460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今年の新入社員が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必ず会社に持っていくもの。</a:t>
            </a: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6BEBD2D6-BD97-A00B-B3DE-740D1A902EDF}"/>
              </a:ext>
            </a:extLst>
          </p:cNvPr>
          <p:cNvSpPr txBox="1"/>
          <p:nvPr/>
        </p:nvSpPr>
        <p:spPr>
          <a:xfrm>
            <a:off x="327303" y="5613400"/>
            <a:ext cx="592982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上司と話すときには</a:t>
            </a:r>
            <a:endParaRPr kumimoji="1" lang="en-US" altLang="ja-JP" sz="3200" b="1" dirty="0"/>
          </a:p>
          <a:p>
            <a:r>
              <a:rPr kumimoji="1" lang="ja-JP" altLang="en-US" sz="3200" b="1" dirty="0"/>
              <a:t>これを擦りながら話すと良い。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59CEE78B-0CD5-ED4D-3D51-20CE8B3EFB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5500" y="4238293"/>
            <a:ext cx="1877757" cy="905207"/>
          </a:xfrm>
          <a:prstGeom prst="rect">
            <a:avLst/>
          </a:prstGeom>
        </p:spPr>
      </p:pic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CFA21076-ABB3-F158-ED5C-32D19878FE3B}"/>
              </a:ext>
            </a:extLst>
          </p:cNvPr>
          <p:cNvSpPr txBox="1"/>
          <p:nvPr/>
        </p:nvSpPr>
        <p:spPr>
          <a:xfrm>
            <a:off x="4432300" y="5308600"/>
            <a:ext cx="182614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b="1" dirty="0"/>
              <a:t>ゴマ少々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F75A7A24-DD66-7F58-990A-95677DEE9F4E}"/>
              </a:ext>
            </a:extLst>
          </p:cNvPr>
          <p:cNvSpPr txBox="1"/>
          <p:nvPr/>
        </p:nvSpPr>
        <p:spPr>
          <a:xfrm>
            <a:off x="317500" y="2197100"/>
            <a:ext cx="439870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b="1" dirty="0">
                <a:solidFill>
                  <a:schemeClr val="accent1"/>
                </a:solidFill>
                <a:latin typeface="Arial Black" panose="020B0A04020102020204" pitchFamily="34" charset="0"/>
              </a:rPr>
              <a:t>Pepper Mill</a:t>
            </a:r>
            <a:endParaRPr kumimoji="1" lang="ja-JP" altLang="en-US" sz="5400" b="1" dirty="0">
              <a:solidFill>
                <a:schemeClr val="accent1"/>
              </a:solidFill>
              <a:latin typeface="Arial Black" panose="020B0A04020102020204" pitchFamily="34" charset="0"/>
            </a:endParaRPr>
          </a:p>
        </p:txBody>
      </p:sp>
      <p:sp>
        <p:nvSpPr>
          <p:cNvPr id="2" name="四角形: 角を丸くする 1">
            <a:extLst>
              <a:ext uri="{FF2B5EF4-FFF2-40B4-BE49-F238E27FC236}">
                <a16:creationId xmlns:a16="http://schemas.microsoft.com/office/drawing/2014/main" id="{6A674135-9440-69E0-2B90-D6E39001CA51}"/>
              </a:ext>
            </a:extLst>
          </p:cNvPr>
          <p:cNvSpPr/>
          <p:nvPr/>
        </p:nvSpPr>
        <p:spPr>
          <a:xfrm>
            <a:off x="393700" y="6794500"/>
            <a:ext cx="6070600" cy="1993900"/>
          </a:xfrm>
          <a:prstGeom prst="roundRect">
            <a:avLst/>
          </a:prstGeom>
          <a:noFill/>
          <a:ln w="571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3B6884EC-8A7C-6840-3D33-1F726A528FA3}"/>
              </a:ext>
            </a:extLst>
          </p:cNvPr>
          <p:cNvSpPr txBox="1"/>
          <p:nvPr/>
        </p:nvSpPr>
        <p:spPr>
          <a:xfrm flipH="1">
            <a:off x="1925318" y="6896100"/>
            <a:ext cx="437388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/>
              <a:t>某社では、胸ポケットに入る</a:t>
            </a:r>
            <a:endParaRPr kumimoji="1" lang="en-US" altLang="ja-JP" sz="2400" b="1" dirty="0"/>
          </a:p>
          <a:p>
            <a:r>
              <a:rPr kumimoji="1" lang="ja-JP" altLang="en-US" sz="2400" b="1" dirty="0"/>
              <a:t>ペン型</a:t>
            </a:r>
            <a:r>
              <a:rPr kumimoji="1" lang="en-US" altLang="ja-JP" sz="2400" b="1" dirty="0" err="1"/>
              <a:t>MiLL</a:t>
            </a:r>
            <a:r>
              <a:rPr kumimoji="1" lang="ja-JP" altLang="en-US" sz="2400" b="1" dirty="0"/>
              <a:t>を開発中。　　　</a:t>
            </a:r>
            <a:endParaRPr kumimoji="1" lang="en-US" altLang="ja-JP" sz="2400" b="1" dirty="0"/>
          </a:p>
          <a:p>
            <a:r>
              <a:rPr kumimoji="1" lang="ja-JP" altLang="en-US" sz="3600" b="1" dirty="0">
                <a:solidFill>
                  <a:srgbClr val="FF0000"/>
                </a:solidFill>
              </a:rPr>
              <a:t>　</a:t>
            </a:r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446CBA38-A0D3-ACDF-889E-33D4489A5E2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rot="20415024">
            <a:off x="715164" y="6937659"/>
            <a:ext cx="912855" cy="1754230"/>
          </a:xfrm>
          <a:prstGeom prst="rect">
            <a:avLst/>
          </a:prstGeom>
        </p:spPr>
      </p:pic>
      <p:pic>
        <p:nvPicPr>
          <p:cNvPr id="5" name="図 4">
            <a:extLst>
              <a:ext uri="{FF2B5EF4-FFF2-40B4-BE49-F238E27FC236}">
                <a16:creationId xmlns:a16="http://schemas.microsoft.com/office/drawing/2014/main" id="{9CEE0377-5EC3-AE8B-04E0-A29A108F77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rot="5400000">
            <a:off x="3999871" y="5766441"/>
            <a:ext cx="457200" cy="4316727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B9594B3D-F2BA-17DE-736C-3231503D1AA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883060" y="7747000"/>
            <a:ext cx="1384479" cy="406400"/>
          </a:xfrm>
          <a:prstGeom prst="rect">
            <a:avLst/>
          </a:prstGeom>
        </p:spPr>
      </p:pic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E5E8FB88-BF6C-1537-1635-3B1602CAD79B}"/>
              </a:ext>
            </a:extLst>
          </p:cNvPr>
          <p:cNvSpPr txBox="1"/>
          <p:nvPr/>
        </p:nvSpPr>
        <p:spPr>
          <a:xfrm>
            <a:off x="1803400" y="8255000"/>
            <a:ext cx="48013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相手の胸に刺さる話ができます。</a:t>
            </a:r>
          </a:p>
        </p:txBody>
      </p:sp>
      <p:pic>
        <p:nvPicPr>
          <p:cNvPr id="30" name="図 29">
            <a:extLst>
              <a:ext uri="{FF2B5EF4-FFF2-40B4-BE49-F238E27FC236}">
                <a16:creationId xmlns:a16="http://schemas.microsoft.com/office/drawing/2014/main" id="{F586B34C-3136-262E-70DD-5474325D08F9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 rot="19797653">
            <a:off x="1619226" y="3323624"/>
            <a:ext cx="4857480" cy="1231209"/>
          </a:xfrm>
          <a:prstGeom prst="rect">
            <a:avLst/>
          </a:prstGeom>
        </p:spPr>
      </p:pic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18E012EB-8B58-64F5-7132-60E9877D34B1}"/>
              </a:ext>
            </a:extLst>
          </p:cNvPr>
          <p:cNvSpPr txBox="1"/>
          <p:nvPr/>
        </p:nvSpPr>
        <p:spPr>
          <a:xfrm flipH="1">
            <a:off x="771290" y="490777"/>
            <a:ext cx="53154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b="1" u="sng" dirty="0"/>
              <a:t>ジージが孫に話す時事解説</a:t>
            </a:r>
            <a:r>
              <a:rPr kumimoji="1" lang="en-US" altLang="ja-JP" sz="3200" b="1" u="sng" dirty="0"/>
              <a:t> </a:t>
            </a:r>
            <a:endParaRPr kumimoji="1" lang="ja-JP" altLang="en-US" sz="3200" b="1" u="sng" dirty="0"/>
          </a:p>
        </p:txBody>
      </p:sp>
    </p:spTree>
    <p:extLst>
      <p:ext uri="{BB962C8B-B14F-4D97-AF65-F5344CB8AC3E}">
        <p14:creationId xmlns:p14="http://schemas.microsoft.com/office/powerpoint/2010/main" val="1618858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14" grpId="0"/>
      <p:bldP spid="21" grpId="0"/>
      <p:bldP spid="2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5104</TotalTime>
  <Words>69</Words>
  <Application>Microsoft Office PowerPoint</Application>
  <PresentationFormat>画面に合わせる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游ゴシック</vt:lpstr>
      <vt:lpstr>Arial</vt:lpstr>
      <vt:lpstr>Arial Black</vt:lpstr>
      <vt:lpstr>Calibri</vt:lpstr>
      <vt:lpstr>Calibri Light</vt:lpstr>
      <vt:lpstr>Century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三浦 邦夫</dc:creator>
  <cp:lastModifiedBy>三浦 邦夫</cp:lastModifiedBy>
  <cp:revision>287</cp:revision>
  <cp:lastPrinted>2023-03-19T07:59:31Z</cp:lastPrinted>
  <dcterms:created xsi:type="dcterms:W3CDTF">2021-09-11T12:07:54Z</dcterms:created>
  <dcterms:modified xsi:type="dcterms:W3CDTF">2023-03-24T01:33:04Z</dcterms:modified>
</cp:coreProperties>
</file>