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43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9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491" y="4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90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458214-5EAE-5319-0F0E-4F47565B5E6E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2023-03-22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39B7439-6C90-43D2-B70D-30F368502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708" y="8757390"/>
            <a:ext cx="2310584" cy="49381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FB1E4A-BB3D-A635-C8D1-AB1BEDDEB54E}"/>
              </a:ext>
            </a:extLst>
          </p:cNvPr>
          <p:cNvSpPr txBox="1"/>
          <p:nvPr/>
        </p:nvSpPr>
        <p:spPr>
          <a:xfrm>
            <a:off x="669270" y="1155700"/>
            <a:ext cx="55194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今年の新入社員が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必ず会社に持っていくもの。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EBD2D6-BD97-A00B-B3DE-740D1A902EDF}"/>
              </a:ext>
            </a:extLst>
          </p:cNvPr>
          <p:cNvSpPr txBox="1"/>
          <p:nvPr/>
        </p:nvSpPr>
        <p:spPr>
          <a:xfrm>
            <a:off x="327303" y="5613400"/>
            <a:ext cx="59298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上司と話すときには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これを擦りながら話すと良い。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9CEE78B-0CD5-ED4D-3D51-20CE8B3EFB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500" y="4238293"/>
            <a:ext cx="1877757" cy="905207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FA21076-ABB3-F158-ED5C-32D19878FE3B}"/>
              </a:ext>
            </a:extLst>
          </p:cNvPr>
          <p:cNvSpPr txBox="1"/>
          <p:nvPr/>
        </p:nvSpPr>
        <p:spPr>
          <a:xfrm>
            <a:off x="4432300" y="530860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ゴマ少々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75A7A24-DD66-7F58-990A-95677DEE9F4E}"/>
              </a:ext>
            </a:extLst>
          </p:cNvPr>
          <p:cNvSpPr txBox="1"/>
          <p:nvPr/>
        </p:nvSpPr>
        <p:spPr>
          <a:xfrm>
            <a:off x="317500" y="2197100"/>
            <a:ext cx="4398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Pepper Mill</a:t>
            </a:r>
            <a:endParaRPr kumimoji="1" lang="ja-JP" altLang="en-US" sz="5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A674135-9440-69E0-2B90-D6E39001CA51}"/>
              </a:ext>
            </a:extLst>
          </p:cNvPr>
          <p:cNvSpPr/>
          <p:nvPr/>
        </p:nvSpPr>
        <p:spPr>
          <a:xfrm>
            <a:off x="393700" y="6794500"/>
            <a:ext cx="6070600" cy="19939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6884EC-8A7C-6840-3D33-1F726A528FA3}"/>
              </a:ext>
            </a:extLst>
          </p:cNvPr>
          <p:cNvSpPr txBox="1"/>
          <p:nvPr/>
        </p:nvSpPr>
        <p:spPr>
          <a:xfrm flipH="1">
            <a:off x="1925318" y="6896100"/>
            <a:ext cx="4373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某社では、胸ポケットに入る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ペン型</a:t>
            </a:r>
            <a:r>
              <a:rPr kumimoji="1" lang="en-US" altLang="ja-JP" sz="2400" b="1" dirty="0" err="1"/>
              <a:t>MiLL</a:t>
            </a:r>
            <a:r>
              <a:rPr kumimoji="1" lang="ja-JP" altLang="en-US" sz="2400" b="1" dirty="0"/>
              <a:t>を開発中。　　　</a:t>
            </a:r>
            <a:endParaRPr kumimoji="1" lang="en-US" altLang="ja-JP" sz="2400" b="1" dirty="0"/>
          </a:p>
          <a:p>
            <a:r>
              <a:rPr kumimoji="1" lang="ja-JP" altLang="en-US" sz="3600" b="1" dirty="0">
                <a:solidFill>
                  <a:srgbClr val="FF0000"/>
                </a:solidFill>
              </a:rPr>
              <a:t>　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46CBA38-A0D3-ACDF-889E-33D4489A5E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415024">
            <a:off x="715164" y="6937659"/>
            <a:ext cx="912855" cy="175423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CEE0377-5EC3-AE8B-04E0-A29A108F77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999871" y="5766441"/>
            <a:ext cx="457200" cy="431672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9594B3D-F2BA-17DE-736C-3231503D1A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3060" y="7747000"/>
            <a:ext cx="1384479" cy="406400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5E8FB88-BF6C-1537-1635-3B1602CAD79B}"/>
              </a:ext>
            </a:extLst>
          </p:cNvPr>
          <p:cNvSpPr txBox="1"/>
          <p:nvPr/>
        </p:nvSpPr>
        <p:spPr>
          <a:xfrm>
            <a:off x="1803400" y="825500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相手の胸に刺さる話ができます。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F586B34C-3136-262E-70DD-5474325D08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797653">
            <a:off x="1619226" y="3323624"/>
            <a:ext cx="4857480" cy="123120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E012EB-8B58-64F5-7132-60E9877D34B1}"/>
              </a:ext>
            </a:extLst>
          </p:cNvPr>
          <p:cNvSpPr txBox="1"/>
          <p:nvPr/>
        </p:nvSpPr>
        <p:spPr>
          <a:xfrm flipH="1">
            <a:off x="771290" y="4907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6188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4" grpId="0"/>
      <p:bldP spid="21" grpId="0"/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5104</TotalTime>
  <Words>69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Arial Black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287</cp:revision>
  <cp:lastPrinted>2023-03-19T07:59:31Z</cp:lastPrinted>
  <dcterms:created xsi:type="dcterms:W3CDTF">2021-09-11T12:07:54Z</dcterms:created>
  <dcterms:modified xsi:type="dcterms:W3CDTF">2023-03-24T01:33:04Z</dcterms:modified>
</cp:coreProperties>
</file>