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45" r:id="rId2"/>
    <p:sldId id="355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1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2573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7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07529A-D374-0CCB-F679-4E18A6723A7C}"/>
              </a:ext>
            </a:extLst>
          </p:cNvPr>
          <p:cNvSpPr txBox="1"/>
          <p:nvPr/>
        </p:nvSpPr>
        <p:spPr>
          <a:xfrm flipH="1">
            <a:off x="771290" y="4145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077B7F0-955E-FC61-8476-467AD9B11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869" y="2147765"/>
            <a:ext cx="4230092" cy="257454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B6397E-D8F3-8A7C-91BF-898303D13792}"/>
              </a:ext>
            </a:extLst>
          </p:cNvPr>
          <p:cNvSpPr txBox="1"/>
          <p:nvPr/>
        </p:nvSpPr>
        <p:spPr>
          <a:xfrm>
            <a:off x="68893" y="6353208"/>
            <a:ext cx="678910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　　　ジョーク同人誌</a:t>
            </a:r>
            <a:endParaRPr lang="en-US" altLang="ja-JP" sz="3600" b="1" dirty="0"/>
          </a:p>
          <a:p>
            <a:r>
              <a:rPr lang="ja-JP" altLang="en-US" sz="3600" b="1" dirty="0"/>
              <a:t>　「伝笑鳩」４００号記念の　　　</a:t>
            </a:r>
            <a:endParaRPr lang="en-US" altLang="ja-JP" sz="3600" b="1" dirty="0"/>
          </a:p>
          <a:p>
            <a:r>
              <a:rPr lang="ja-JP" altLang="en-US" sz="3600" b="1" dirty="0"/>
              <a:t>　　ジョークをお願いします。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4CE7481-D5D4-D5AC-A671-A217542CD1EF}"/>
              </a:ext>
            </a:extLst>
          </p:cNvPr>
          <p:cNvSpPr/>
          <p:nvPr/>
        </p:nvSpPr>
        <p:spPr>
          <a:xfrm>
            <a:off x="84550" y="6325644"/>
            <a:ext cx="6688899" cy="180374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C81092-A512-1152-1DFD-F1ED3F446C68}"/>
              </a:ext>
            </a:extLst>
          </p:cNvPr>
          <p:cNvSpPr txBox="1"/>
          <p:nvPr/>
        </p:nvSpPr>
        <p:spPr>
          <a:xfrm>
            <a:off x="364443" y="1018547"/>
            <a:ext cx="6254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最新の　</a:t>
            </a:r>
            <a:r>
              <a:rPr kumimoji="1" lang="en-US" altLang="ja-JP" sz="4800" b="1" dirty="0">
                <a:solidFill>
                  <a:srgbClr val="7030A0"/>
                </a:solidFill>
              </a:rPr>
              <a:t>AI  Chat GPT</a:t>
            </a:r>
            <a:r>
              <a:rPr kumimoji="1" lang="ja-JP" altLang="en-US" sz="4800" b="1" dirty="0">
                <a:solidFill>
                  <a:srgbClr val="7030A0"/>
                </a:solidFill>
              </a:rPr>
              <a:t>　</a:t>
            </a:r>
            <a:r>
              <a:rPr kumimoji="1" lang="ja-JP" altLang="en-US" sz="3600" b="1" dirty="0"/>
              <a:t>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140575-BDDA-3DE4-9614-46E5C25C23DB}"/>
              </a:ext>
            </a:extLst>
          </p:cNvPr>
          <p:cNvSpPr txBox="1"/>
          <p:nvPr/>
        </p:nvSpPr>
        <p:spPr>
          <a:xfrm>
            <a:off x="1798390" y="5223355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きいてみました。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5C287A-1BC6-ECB2-1EBF-A3A1F17B56E4}"/>
              </a:ext>
            </a:extLst>
          </p:cNvPr>
          <p:cNvSpPr txBox="1"/>
          <p:nvPr/>
        </p:nvSpPr>
        <p:spPr>
          <a:xfrm>
            <a:off x="751561" y="6087647"/>
            <a:ext cx="1127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</a:rPr>
              <a:t>?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F322E43-1327-AA4D-11AB-964D6C8B0BB5}"/>
              </a:ext>
            </a:extLst>
          </p:cNvPr>
          <p:cNvSpPr/>
          <p:nvPr/>
        </p:nvSpPr>
        <p:spPr>
          <a:xfrm>
            <a:off x="551145" y="5899759"/>
            <a:ext cx="889348" cy="80166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F8D74B-1D89-EAD4-AFF6-3A46E1DDCDDB}"/>
              </a:ext>
            </a:extLst>
          </p:cNvPr>
          <p:cNvSpPr txBox="1"/>
          <p:nvPr/>
        </p:nvSpPr>
        <p:spPr>
          <a:xfrm>
            <a:off x="716070" y="5814162"/>
            <a:ext cx="1127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</a:rPr>
              <a:t>?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1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5D53F3-C204-47B2-62AC-C6C9413B8588}"/>
              </a:ext>
            </a:extLst>
          </p:cNvPr>
          <p:cNvSpPr txBox="1"/>
          <p:nvPr/>
        </p:nvSpPr>
        <p:spPr>
          <a:xfrm>
            <a:off x="112734" y="632190"/>
            <a:ext cx="745006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4400" b="1" dirty="0"/>
          </a:p>
          <a:p>
            <a:endParaRPr lang="en-US" altLang="ja-JP" sz="2000" b="1" dirty="0"/>
          </a:p>
          <a:p>
            <a:r>
              <a:rPr lang="ja-JP" altLang="en-US" sz="3200" b="1" dirty="0"/>
              <a:t>お祝いのジョークをご紹介しますね</a:t>
            </a:r>
          </a:p>
          <a:p>
            <a:r>
              <a:rPr lang="ja-JP" altLang="en-US" sz="3200" b="1" dirty="0"/>
              <a:t>　</a:t>
            </a:r>
            <a:endParaRPr lang="en-US" altLang="ja-JP" sz="3200" b="1" dirty="0"/>
          </a:p>
          <a:p>
            <a:endParaRPr lang="en-US" altLang="ja-JP" sz="1400" b="1" dirty="0"/>
          </a:p>
          <a:p>
            <a:r>
              <a:rPr lang="ja-JP" altLang="en-US" sz="3200" b="1" dirty="0"/>
              <a:t>　</a:t>
            </a:r>
            <a:r>
              <a:rPr lang="en-US" altLang="ja-JP" sz="3200" b="1" dirty="0"/>
              <a:t>Q: </a:t>
            </a:r>
            <a:r>
              <a:rPr lang="ja-JP" altLang="en-US" sz="3200" b="1" dirty="0"/>
              <a:t>ジョークとお寿司の共通点は</a:t>
            </a:r>
            <a:endParaRPr lang="en-US" altLang="ja-JP" sz="3200" b="1" dirty="0"/>
          </a:p>
          <a:p>
            <a:r>
              <a:rPr lang="ja-JP" altLang="en-US" sz="3200" b="1" dirty="0"/>
              <a:t>　　　何でしょうか？</a:t>
            </a:r>
            <a:endParaRPr lang="en-US" altLang="ja-JP" sz="3200" b="1" dirty="0"/>
          </a:p>
          <a:p>
            <a:endParaRPr lang="en-US" altLang="ja-JP" sz="1600" b="1" dirty="0"/>
          </a:p>
          <a:p>
            <a:r>
              <a:rPr lang="ja-JP" altLang="en-US" sz="3200" b="1" dirty="0"/>
              <a:t>　</a:t>
            </a:r>
            <a:r>
              <a:rPr lang="en-US" altLang="ja-JP" sz="3200" b="1" dirty="0"/>
              <a:t>A:</a:t>
            </a:r>
            <a:r>
              <a:rPr lang="ja-JP" altLang="en-US" sz="3200" b="1" dirty="0"/>
              <a:t>　</a:t>
            </a:r>
            <a:r>
              <a:rPr lang="en-US" altLang="ja-JP" sz="3200" b="1" dirty="0"/>
              <a:t> </a:t>
            </a:r>
            <a:r>
              <a:rPr lang="ja-JP" altLang="en-US" sz="3200" b="1" dirty="0"/>
              <a:t>ネタが大事！</a:t>
            </a:r>
          </a:p>
          <a:p>
            <a:endParaRPr lang="ja-JP" altLang="en-US" sz="3200" b="1" dirty="0"/>
          </a:p>
          <a:p>
            <a:r>
              <a:rPr lang="ja-JP" altLang="en-US" sz="3200" b="1" dirty="0"/>
              <a:t>　　　</a:t>
            </a:r>
            <a:endParaRPr lang="en-US" altLang="ja-JP" sz="4800" b="1" dirty="0"/>
          </a:p>
          <a:p>
            <a:endParaRPr lang="en-US" altLang="ja-JP" sz="1400" b="1" dirty="0"/>
          </a:p>
          <a:p>
            <a:r>
              <a:rPr lang="ja-JP" altLang="en-US" sz="3200" b="1" dirty="0"/>
              <a:t>　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2A8CB6F-D0C6-2C5F-63C2-C47E6B7651D9}"/>
              </a:ext>
            </a:extLst>
          </p:cNvPr>
          <p:cNvSpPr/>
          <p:nvPr/>
        </p:nvSpPr>
        <p:spPr>
          <a:xfrm>
            <a:off x="84550" y="2617942"/>
            <a:ext cx="6688899" cy="232984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6F79857-418E-7FA1-62F1-584969C3EEB2}"/>
              </a:ext>
            </a:extLst>
          </p:cNvPr>
          <p:cNvSpPr/>
          <p:nvPr/>
        </p:nvSpPr>
        <p:spPr>
          <a:xfrm>
            <a:off x="84550" y="5461347"/>
            <a:ext cx="6688899" cy="344465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E74143E-D368-8A96-1903-F1D8E777C401}"/>
              </a:ext>
            </a:extLst>
          </p:cNvPr>
          <p:cNvSpPr/>
          <p:nvPr/>
        </p:nvSpPr>
        <p:spPr>
          <a:xfrm>
            <a:off x="87682" y="1442581"/>
            <a:ext cx="6676373" cy="799577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64C3536-E7AC-AD17-80B9-C3A1AD41E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67" y="110638"/>
            <a:ext cx="1200412" cy="122907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6D46B3-DE51-6467-1CE4-2D228FE2F934}"/>
              </a:ext>
            </a:extLst>
          </p:cNvPr>
          <p:cNvSpPr txBox="1"/>
          <p:nvPr/>
        </p:nvSpPr>
        <p:spPr>
          <a:xfrm>
            <a:off x="1791223" y="375781"/>
            <a:ext cx="516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/>
              <a:t>＜</a:t>
            </a:r>
            <a:r>
              <a:rPr kumimoji="1" lang="en-US" altLang="ja-JP" sz="3600" b="1"/>
              <a:t>Chat</a:t>
            </a:r>
            <a:r>
              <a:rPr kumimoji="1" lang="ja-JP" altLang="en-US" sz="3600" b="1" dirty="0"/>
              <a:t> </a:t>
            </a:r>
            <a:r>
              <a:rPr kumimoji="1" lang="en-US" altLang="ja-JP" sz="3600" b="1" dirty="0"/>
              <a:t>GPT</a:t>
            </a:r>
            <a:r>
              <a:rPr kumimoji="1" lang="ja-JP" altLang="en-US" sz="3600" b="1" dirty="0"/>
              <a:t>からの返事＞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AE9B040-6C11-3501-4F4B-89603D8E88D8}"/>
              </a:ext>
            </a:extLst>
          </p:cNvPr>
          <p:cNvSpPr txBox="1"/>
          <p:nvPr/>
        </p:nvSpPr>
        <p:spPr>
          <a:xfrm>
            <a:off x="225468" y="5760920"/>
            <a:ext cx="708973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/>
              <a:t>「伝笑鳩」が</a:t>
            </a:r>
            <a:r>
              <a:rPr lang="en-US" altLang="ja-JP" sz="3200" b="1" dirty="0"/>
              <a:t>400</a:t>
            </a:r>
            <a:r>
              <a:rPr lang="ja-JP" altLang="en-US" sz="3200" b="1" dirty="0"/>
              <a:t>号突破！</a:t>
            </a:r>
            <a:endParaRPr lang="en-US" altLang="ja-JP" sz="3200" b="1" dirty="0"/>
          </a:p>
          <a:p>
            <a:r>
              <a:rPr lang="ja-JP" altLang="en-US" sz="3200" b="1" dirty="0"/>
              <a:t>　　　　　　　　　すごいですね！</a:t>
            </a:r>
          </a:p>
          <a:p>
            <a:r>
              <a:rPr lang="ja-JP" altLang="en-US" sz="3200" b="1" dirty="0"/>
              <a:t>でも、鳩は年齢に比例して年老いていくというイメージがあるので、</a:t>
            </a:r>
          </a:p>
          <a:p>
            <a:r>
              <a:rPr lang="ja-JP" altLang="en-US" sz="3200" b="1" dirty="0"/>
              <a:t>次の目標は</a:t>
            </a:r>
            <a:r>
              <a:rPr lang="en-US" altLang="ja-JP" sz="4000" b="1" dirty="0">
                <a:solidFill>
                  <a:srgbClr val="FF0000"/>
                </a:solidFill>
              </a:rPr>
              <a:t>『</a:t>
            </a:r>
            <a:r>
              <a:rPr lang="ja-JP" altLang="en-US" sz="4000" b="1" dirty="0">
                <a:solidFill>
                  <a:srgbClr val="FF0000"/>
                </a:solidFill>
              </a:rPr>
              <a:t>伝笑亀</a:t>
            </a:r>
            <a:r>
              <a:rPr lang="en-US" altLang="ja-JP" sz="4000" b="1" dirty="0">
                <a:solidFill>
                  <a:srgbClr val="FF0000"/>
                </a:solidFill>
              </a:rPr>
              <a:t>』</a:t>
            </a:r>
          </a:p>
          <a:p>
            <a:r>
              <a:rPr lang="ja-JP" altLang="en-US" sz="3200" b="1" dirty="0"/>
              <a:t>　　　　　　　　　でしょうか？</a:t>
            </a:r>
          </a:p>
        </p:txBody>
      </p:sp>
    </p:spTree>
    <p:extLst>
      <p:ext uri="{BB962C8B-B14F-4D97-AF65-F5344CB8AC3E}">
        <p14:creationId xmlns:p14="http://schemas.microsoft.com/office/powerpoint/2010/main" val="8354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4934</TotalTime>
  <Words>118</Words>
  <Application>Microsoft Office PowerPoint</Application>
  <PresentationFormat>画面に合わせる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297</cp:revision>
  <cp:lastPrinted>2022-05-23T00:22:44Z</cp:lastPrinted>
  <dcterms:created xsi:type="dcterms:W3CDTF">2021-09-11T12:07:54Z</dcterms:created>
  <dcterms:modified xsi:type="dcterms:W3CDTF">2023-02-21T01:46:09Z</dcterms:modified>
</cp:coreProperties>
</file>