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345" r:id="rId2"/>
    <p:sldId id="355" r:id="rId3"/>
  </p:sldIdLst>
  <p:sldSz cx="6858000" cy="9144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57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三浦 邦夫" initials="三浦" lastIdx="7" clrIdx="0">
    <p:extLst>
      <p:ext uri="{19B8F6BF-5375-455C-9EA6-DF929625EA0E}">
        <p15:presenceInfo xmlns:p15="http://schemas.microsoft.com/office/powerpoint/2012/main" userId="b2e0878faf77ddf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31" autoAdjust="0"/>
    <p:restoredTop sz="94660"/>
  </p:normalViewPr>
  <p:slideViewPr>
    <p:cSldViewPr snapToGrid="0" showGuides="1">
      <p:cViewPr varScale="1">
        <p:scale>
          <a:sx n="61" d="100"/>
          <a:sy n="61" d="100"/>
        </p:scale>
        <p:origin x="2573" y="62"/>
      </p:cViewPr>
      <p:guideLst>
        <p:guide orient="horz" pos="2857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551FE0-FA28-4D04-8BFC-3C039F911885}" type="datetimeFigureOut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9313" y="1233488"/>
            <a:ext cx="24971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43B2FB-8750-47EF-8A6B-DA41E0540A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6994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43B2FB-8750-47EF-8A6B-DA41E0540A1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4786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0084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7494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4849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6173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9611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8012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657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3869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4973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9603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218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B7157-FF0F-4209-B2C8-E9B1CEE80F2C}" type="datetimeFigureOut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1899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007529A-D374-0CCB-F679-4E18A6723A7C}"/>
              </a:ext>
            </a:extLst>
          </p:cNvPr>
          <p:cNvSpPr txBox="1"/>
          <p:nvPr/>
        </p:nvSpPr>
        <p:spPr>
          <a:xfrm flipH="1">
            <a:off x="771290" y="414577"/>
            <a:ext cx="53154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u="sng" dirty="0"/>
              <a:t>ジージが孫に話す時事解説</a:t>
            </a:r>
            <a:r>
              <a:rPr kumimoji="1" lang="en-US" altLang="ja-JP" sz="3200" b="1" u="sng" dirty="0"/>
              <a:t> </a:t>
            </a:r>
            <a:endParaRPr kumimoji="1" lang="ja-JP" altLang="en-US" sz="3200" b="1" u="sng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9077B7F0-955E-FC61-8476-467AD9B110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9869" y="2147765"/>
            <a:ext cx="4230092" cy="2574547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4B6397E-D8F3-8A7C-91BF-898303D13792}"/>
              </a:ext>
            </a:extLst>
          </p:cNvPr>
          <p:cNvSpPr txBox="1"/>
          <p:nvPr/>
        </p:nvSpPr>
        <p:spPr>
          <a:xfrm>
            <a:off x="68893" y="6353208"/>
            <a:ext cx="6789107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/>
              <a:t>　　　　ジョーク同人誌</a:t>
            </a:r>
            <a:endParaRPr lang="en-US" altLang="ja-JP" sz="3600" b="1" dirty="0"/>
          </a:p>
          <a:p>
            <a:r>
              <a:rPr lang="ja-JP" altLang="en-US" sz="3600" b="1" dirty="0"/>
              <a:t>　「伝笑鳩」４００号記念の　　　</a:t>
            </a:r>
            <a:endParaRPr lang="en-US" altLang="ja-JP" sz="3600" b="1" dirty="0"/>
          </a:p>
          <a:p>
            <a:r>
              <a:rPr lang="ja-JP" altLang="en-US" sz="3600" b="1" dirty="0"/>
              <a:t>　　ジョークをお願いします。</a:t>
            </a: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E4CE7481-D5D4-D5AC-A671-A217542CD1EF}"/>
              </a:ext>
            </a:extLst>
          </p:cNvPr>
          <p:cNvSpPr/>
          <p:nvPr/>
        </p:nvSpPr>
        <p:spPr>
          <a:xfrm>
            <a:off x="84550" y="6325644"/>
            <a:ext cx="6688899" cy="1803748"/>
          </a:xfrm>
          <a:prstGeom prst="round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DC81092-A512-1152-1DFD-F1ED3F446C68}"/>
              </a:ext>
            </a:extLst>
          </p:cNvPr>
          <p:cNvSpPr txBox="1"/>
          <p:nvPr/>
        </p:nvSpPr>
        <p:spPr>
          <a:xfrm>
            <a:off x="364443" y="1018547"/>
            <a:ext cx="62541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b="1" dirty="0"/>
              <a:t>最新の　</a:t>
            </a:r>
            <a:r>
              <a:rPr kumimoji="1" lang="en-US" altLang="ja-JP" sz="4800" b="1" dirty="0">
                <a:solidFill>
                  <a:srgbClr val="7030A0"/>
                </a:solidFill>
              </a:rPr>
              <a:t>AI  Chat GPT</a:t>
            </a:r>
            <a:r>
              <a:rPr kumimoji="1" lang="ja-JP" altLang="en-US" sz="4800" b="1" dirty="0">
                <a:solidFill>
                  <a:srgbClr val="7030A0"/>
                </a:solidFill>
              </a:rPr>
              <a:t>　</a:t>
            </a:r>
            <a:r>
              <a:rPr kumimoji="1" lang="ja-JP" altLang="en-US" sz="3600" b="1" dirty="0"/>
              <a:t>に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9140575-BDDA-3DE4-9614-46E5C25C23DB}"/>
              </a:ext>
            </a:extLst>
          </p:cNvPr>
          <p:cNvSpPr txBox="1"/>
          <p:nvPr/>
        </p:nvSpPr>
        <p:spPr>
          <a:xfrm>
            <a:off x="1798390" y="5223355"/>
            <a:ext cx="38779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b="1" dirty="0"/>
              <a:t>きいてみました。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F5C287A-1BC6-ECB2-1EBF-A3A1F17B56E4}"/>
              </a:ext>
            </a:extLst>
          </p:cNvPr>
          <p:cNvSpPr txBox="1"/>
          <p:nvPr/>
        </p:nvSpPr>
        <p:spPr>
          <a:xfrm>
            <a:off x="751561" y="6087647"/>
            <a:ext cx="11273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>
                <a:solidFill>
                  <a:schemeClr val="bg1"/>
                </a:solidFill>
              </a:rPr>
              <a:t>?</a:t>
            </a:r>
            <a:endParaRPr kumimoji="1" lang="ja-JP" altLang="en-US" sz="5400" b="1" dirty="0">
              <a:solidFill>
                <a:schemeClr val="bg1"/>
              </a:solidFill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8F322E43-1327-AA4D-11AB-964D6C8B0BB5}"/>
              </a:ext>
            </a:extLst>
          </p:cNvPr>
          <p:cNvSpPr/>
          <p:nvPr/>
        </p:nvSpPr>
        <p:spPr>
          <a:xfrm>
            <a:off x="551145" y="5899759"/>
            <a:ext cx="889348" cy="801665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EF8D74B-1D89-EAD4-AFF6-3A46E1DDCDDB}"/>
              </a:ext>
            </a:extLst>
          </p:cNvPr>
          <p:cNvSpPr txBox="1"/>
          <p:nvPr/>
        </p:nvSpPr>
        <p:spPr>
          <a:xfrm>
            <a:off x="716070" y="5814162"/>
            <a:ext cx="11273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>
                <a:solidFill>
                  <a:schemeClr val="bg1"/>
                </a:solidFill>
              </a:rPr>
              <a:t>?</a:t>
            </a:r>
            <a:endParaRPr kumimoji="1" lang="ja-JP" altLang="en-US" sz="5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2114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  <p:bldP spid="8" grpId="0"/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25D53F3-C204-47B2-62AC-C6C9413B8588}"/>
              </a:ext>
            </a:extLst>
          </p:cNvPr>
          <p:cNvSpPr txBox="1"/>
          <p:nvPr/>
        </p:nvSpPr>
        <p:spPr>
          <a:xfrm>
            <a:off x="112734" y="632190"/>
            <a:ext cx="7450063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altLang="ja-JP" sz="4400" b="1" dirty="0"/>
          </a:p>
          <a:p>
            <a:endParaRPr lang="en-US" altLang="ja-JP" sz="2000" b="1" dirty="0"/>
          </a:p>
          <a:p>
            <a:r>
              <a:rPr lang="ja-JP" altLang="en-US" sz="3200" b="1" dirty="0"/>
              <a:t>お祝いのジョークをご紹介しますね</a:t>
            </a:r>
          </a:p>
          <a:p>
            <a:r>
              <a:rPr lang="ja-JP" altLang="en-US" sz="3200" b="1" dirty="0"/>
              <a:t>　</a:t>
            </a:r>
            <a:endParaRPr lang="en-US" altLang="ja-JP" sz="3200" b="1" dirty="0"/>
          </a:p>
          <a:p>
            <a:endParaRPr lang="en-US" altLang="ja-JP" sz="1400" b="1" dirty="0"/>
          </a:p>
          <a:p>
            <a:r>
              <a:rPr lang="ja-JP" altLang="en-US" sz="3200" b="1" dirty="0"/>
              <a:t>　</a:t>
            </a:r>
            <a:r>
              <a:rPr lang="en-US" altLang="ja-JP" sz="3200" b="1" dirty="0"/>
              <a:t>Q: </a:t>
            </a:r>
            <a:r>
              <a:rPr lang="ja-JP" altLang="en-US" sz="3200" b="1" dirty="0"/>
              <a:t>ジョークとお寿司の共通点は</a:t>
            </a:r>
            <a:endParaRPr lang="en-US" altLang="ja-JP" sz="3200" b="1" dirty="0"/>
          </a:p>
          <a:p>
            <a:r>
              <a:rPr lang="ja-JP" altLang="en-US" sz="3200" b="1" dirty="0"/>
              <a:t>　　　何でしょうか？</a:t>
            </a:r>
            <a:endParaRPr lang="en-US" altLang="ja-JP" sz="3200" b="1" dirty="0"/>
          </a:p>
          <a:p>
            <a:endParaRPr lang="en-US" altLang="ja-JP" sz="1600" b="1" dirty="0"/>
          </a:p>
          <a:p>
            <a:r>
              <a:rPr lang="ja-JP" altLang="en-US" sz="3200" b="1" dirty="0"/>
              <a:t>　</a:t>
            </a:r>
            <a:r>
              <a:rPr lang="en-US" altLang="ja-JP" sz="3200" b="1" dirty="0"/>
              <a:t>A:</a:t>
            </a:r>
            <a:r>
              <a:rPr lang="ja-JP" altLang="en-US" sz="3200" b="1" dirty="0"/>
              <a:t>　</a:t>
            </a:r>
            <a:r>
              <a:rPr lang="en-US" altLang="ja-JP" sz="3200" b="1" dirty="0"/>
              <a:t> </a:t>
            </a:r>
            <a:r>
              <a:rPr lang="ja-JP" altLang="en-US" sz="3200" b="1" dirty="0"/>
              <a:t>ネタが大事！</a:t>
            </a:r>
          </a:p>
          <a:p>
            <a:endParaRPr lang="ja-JP" altLang="en-US" sz="3200" b="1" dirty="0"/>
          </a:p>
          <a:p>
            <a:r>
              <a:rPr lang="ja-JP" altLang="en-US" sz="3200" b="1" dirty="0"/>
              <a:t>　　　</a:t>
            </a:r>
            <a:endParaRPr lang="en-US" altLang="ja-JP" sz="4800" b="1" dirty="0"/>
          </a:p>
          <a:p>
            <a:endParaRPr lang="en-US" altLang="ja-JP" sz="1400" b="1" dirty="0"/>
          </a:p>
          <a:p>
            <a:r>
              <a:rPr lang="ja-JP" altLang="en-US" sz="3200" b="1" dirty="0"/>
              <a:t>　</a:t>
            </a:r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C2A8CB6F-D0C6-2C5F-63C2-C47E6B7651D9}"/>
              </a:ext>
            </a:extLst>
          </p:cNvPr>
          <p:cNvSpPr/>
          <p:nvPr/>
        </p:nvSpPr>
        <p:spPr>
          <a:xfrm>
            <a:off x="84550" y="2617942"/>
            <a:ext cx="6688899" cy="2329840"/>
          </a:xfrm>
          <a:prstGeom prst="round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B6F79857-418E-7FA1-62F1-584969C3EEB2}"/>
              </a:ext>
            </a:extLst>
          </p:cNvPr>
          <p:cNvSpPr/>
          <p:nvPr/>
        </p:nvSpPr>
        <p:spPr>
          <a:xfrm>
            <a:off x="84550" y="5461347"/>
            <a:ext cx="6688899" cy="3444658"/>
          </a:xfrm>
          <a:prstGeom prst="round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8E74143E-D368-8A96-1903-F1D8E777C401}"/>
              </a:ext>
            </a:extLst>
          </p:cNvPr>
          <p:cNvSpPr/>
          <p:nvPr/>
        </p:nvSpPr>
        <p:spPr>
          <a:xfrm>
            <a:off x="87682" y="1442581"/>
            <a:ext cx="6676373" cy="799577"/>
          </a:xfrm>
          <a:prstGeom prst="round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464C3536-E7AC-AD17-80B9-C3A1AD41E9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867" y="110638"/>
            <a:ext cx="1200412" cy="1229075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E6D46B3-DE51-6467-1CE4-2D228FE2F934}"/>
              </a:ext>
            </a:extLst>
          </p:cNvPr>
          <p:cNvSpPr txBox="1"/>
          <p:nvPr/>
        </p:nvSpPr>
        <p:spPr>
          <a:xfrm>
            <a:off x="1791223" y="375781"/>
            <a:ext cx="51643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b="1"/>
              <a:t>＜</a:t>
            </a:r>
            <a:r>
              <a:rPr kumimoji="1" lang="en-US" altLang="ja-JP" sz="3600" b="1"/>
              <a:t>Chat</a:t>
            </a:r>
            <a:r>
              <a:rPr kumimoji="1" lang="ja-JP" altLang="en-US" sz="3600" b="1" dirty="0"/>
              <a:t> </a:t>
            </a:r>
            <a:r>
              <a:rPr kumimoji="1" lang="en-US" altLang="ja-JP" sz="3600" b="1" dirty="0"/>
              <a:t>GPT</a:t>
            </a:r>
            <a:r>
              <a:rPr kumimoji="1" lang="ja-JP" altLang="en-US" sz="3600" b="1" dirty="0"/>
              <a:t>からの返事＞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AE9B040-6C11-3501-4F4B-89603D8E88D8}"/>
              </a:ext>
            </a:extLst>
          </p:cNvPr>
          <p:cNvSpPr txBox="1"/>
          <p:nvPr/>
        </p:nvSpPr>
        <p:spPr>
          <a:xfrm>
            <a:off x="225468" y="5760920"/>
            <a:ext cx="7089731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200" b="1" dirty="0"/>
              <a:t>「伝笑鳩」が</a:t>
            </a:r>
            <a:r>
              <a:rPr lang="en-US" altLang="ja-JP" sz="3200" b="1" dirty="0"/>
              <a:t>400</a:t>
            </a:r>
            <a:r>
              <a:rPr lang="ja-JP" altLang="en-US" sz="3200" b="1" dirty="0"/>
              <a:t>号突破！</a:t>
            </a:r>
            <a:endParaRPr lang="en-US" altLang="ja-JP" sz="3200" b="1" dirty="0"/>
          </a:p>
          <a:p>
            <a:r>
              <a:rPr lang="ja-JP" altLang="en-US" sz="3200" b="1" dirty="0"/>
              <a:t>　　　　　　　　　すごいですね！</a:t>
            </a:r>
          </a:p>
          <a:p>
            <a:r>
              <a:rPr lang="ja-JP" altLang="en-US" sz="3200" b="1" dirty="0"/>
              <a:t>でも、鳩は年齢に比例して年老いていくというイメージがあるので、</a:t>
            </a:r>
          </a:p>
          <a:p>
            <a:r>
              <a:rPr lang="ja-JP" altLang="en-US" sz="3200" b="1" dirty="0"/>
              <a:t>次の目標は</a:t>
            </a:r>
            <a:r>
              <a:rPr lang="en-US" altLang="ja-JP" sz="4000" b="1" dirty="0">
                <a:solidFill>
                  <a:srgbClr val="FF0000"/>
                </a:solidFill>
              </a:rPr>
              <a:t>『</a:t>
            </a:r>
            <a:r>
              <a:rPr lang="ja-JP" altLang="en-US" sz="4000" b="1" dirty="0">
                <a:solidFill>
                  <a:srgbClr val="FF0000"/>
                </a:solidFill>
              </a:rPr>
              <a:t>伝笑亀</a:t>
            </a:r>
            <a:r>
              <a:rPr lang="en-US" altLang="ja-JP" sz="4000" b="1" dirty="0">
                <a:solidFill>
                  <a:srgbClr val="FF0000"/>
                </a:solidFill>
              </a:rPr>
              <a:t>』</a:t>
            </a:r>
          </a:p>
          <a:p>
            <a:r>
              <a:rPr lang="ja-JP" altLang="en-US" sz="3200" b="1" dirty="0"/>
              <a:t>　　　　　　　　　でしょうか？</a:t>
            </a:r>
          </a:p>
        </p:txBody>
      </p:sp>
    </p:spTree>
    <p:extLst>
      <p:ext uri="{BB962C8B-B14F-4D97-AF65-F5344CB8AC3E}">
        <p14:creationId xmlns:p14="http://schemas.microsoft.com/office/powerpoint/2010/main" val="835498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8" grpId="0" animBg="1"/>
      <p:bldP spid="10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4934</TotalTime>
  <Words>118</Words>
  <Application>Microsoft Office PowerPoint</Application>
  <PresentationFormat>画面に合わせる (4:3)</PresentationFormat>
  <Paragraphs>28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三浦 邦夫</dc:creator>
  <cp:lastModifiedBy>三浦 邦夫</cp:lastModifiedBy>
  <cp:revision>297</cp:revision>
  <cp:lastPrinted>2022-05-23T00:22:44Z</cp:lastPrinted>
  <dcterms:created xsi:type="dcterms:W3CDTF">2021-09-11T12:07:54Z</dcterms:created>
  <dcterms:modified xsi:type="dcterms:W3CDTF">2023-02-21T01:46:09Z</dcterms:modified>
</cp:coreProperties>
</file>