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256" y="3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本 浩一" userId="cfd5a88f1889c806" providerId="LiveId" clId="{46EBB905-269B-49CC-81A9-5AAB08C82DE8}"/>
    <pc:docChg chg="delSld">
      <pc:chgData name="野本 浩一" userId="cfd5a88f1889c806" providerId="LiveId" clId="{46EBB905-269B-49CC-81A9-5AAB08C82DE8}" dt="2023-01-24T06:53:54.061" v="0" actId="2696"/>
      <pc:docMkLst>
        <pc:docMk/>
      </pc:docMkLst>
      <pc:sldChg chg="del">
        <pc:chgData name="野本 浩一" userId="cfd5a88f1889c806" providerId="LiveId" clId="{46EBB905-269B-49CC-81A9-5AAB08C82DE8}" dt="2023-01-24T06:53:54.061" v="0" actId="2696"/>
        <pc:sldMkLst>
          <pc:docMk/>
          <pc:sldMk cId="1396048717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6F89E5-351A-CCC4-2376-41DA923C59B2}"/>
              </a:ext>
            </a:extLst>
          </p:cNvPr>
          <p:cNvSpPr txBox="1"/>
          <p:nvPr/>
        </p:nvSpPr>
        <p:spPr>
          <a:xfrm flipH="1">
            <a:off x="771290" y="4145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6D4263A-8AF2-A36F-7591-13D7F6062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308" y="8744690"/>
            <a:ext cx="2310584" cy="4938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829591-539D-237E-26FC-105D0D835C01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2023-01-25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A9F9ED-573E-AE5C-C8D6-5253C124945D}"/>
              </a:ext>
            </a:extLst>
          </p:cNvPr>
          <p:cNvSpPr txBox="1"/>
          <p:nvPr/>
        </p:nvSpPr>
        <p:spPr>
          <a:xfrm flipH="1">
            <a:off x="133399" y="1114817"/>
            <a:ext cx="4463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日本の食料自給率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カロリベース　</a:t>
            </a:r>
            <a:r>
              <a:rPr kumimoji="1" lang="en-US" altLang="ja-JP" sz="3600" b="1" dirty="0"/>
              <a:t>38</a:t>
            </a:r>
            <a:r>
              <a:rPr kumimoji="1" lang="ja-JP" altLang="en-US" sz="3600" b="1" dirty="0"/>
              <a:t>％</a:t>
            </a:r>
            <a:endParaRPr kumimoji="1" lang="en-US" altLang="ja-JP" sz="3600" b="1" dirty="0"/>
          </a:p>
          <a:p>
            <a:endParaRPr kumimoji="1" lang="ja-JP" altLang="en-US" sz="3600" b="1" dirty="0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E0811EDE-713D-3A65-70C1-69266C4FF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625" y="1331179"/>
            <a:ext cx="1779709" cy="994253"/>
          </a:xfrm>
          <a:prstGeom prst="rect">
            <a:avLst/>
          </a:prstGeom>
        </p:spPr>
      </p:pic>
      <p:sp>
        <p:nvSpPr>
          <p:cNvPr id="29" name="矢印: 下 28">
            <a:extLst>
              <a:ext uri="{FF2B5EF4-FFF2-40B4-BE49-F238E27FC236}">
                <a16:creationId xmlns:a16="http://schemas.microsoft.com/office/drawing/2014/main" id="{C5FBCF02-F606-EB80-79BE-393E2B3118A2}"/>
              </a:ext>
            </a:extLst>
          </p:cNvPr>
          <p:cNvSpPr/>
          <p:nvPr/>
        </p:nvSpPr>
        <p:spPr>
          <a:xfrm>
            <a:off x="2727542" y="2292264"/>
            <a:ext cx="701458" cy="51356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73BC41-076D-D887-0095-718E0487E1C0}"/>
              </a:ext>
            </a:extLst>
          </p:cNvPr>
          <p:cNvSpPr txBox="1"/>
          <p:nvPr/>
        </p:nvSpPr>
        <p:spPr>
          <a:xfrm flipH="1">
            <a:off x="162838" y="4273878"/>
            <a:ext cx="6695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　昆虫食の料理法とおいしい食べ方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3005E08-F62C-0B15-A8C3-AC3AE61B8C34}"/>
              </a:ext>
            </a:extLst>
          </p:cNvPr>
          <p:cNvSpPr txBox="1"/>
          <p:nvPr/>
        </p:nvSpPr>
        <p:spPr>
          <a:xfrm>
            <a:off x="31315" y="5185775"/>
            <a:ext cx="5254669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＊バターでフライにする</a:t>
            </a:r>
            <a:endParaRPr kumimoji="1" lang="en-US" altLang="ja-JP" sz="3200" b="1" dirty="0"/>
          </a:p>
          <a:p>
            <a:endParaRPr kumimoji="1" lang="en-US" altLang="ja-JP" sz="900" b="1" dirty="0"/>
          </a:p>
          <a:p>
            <a:r>
              <a:rPr kumimoji="1" lang="ja-JP" altLang="en-US" sz="3200" b="1" dirty="0"/>
              <a:t>＊店頭で蒸し焼きにする　　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電気を消し暗闇で食す</a:t>
            </a:r>
            <a:endParaRPr kumimoji="1" lang="en-US" altLang="ja-JP" sz="3200" b="1" dirty="0"/>
          </a:p>
          <a:p>
            <a:endParaRPr kumimoji="1" lang="en-US" altLang="ja-JP" sz="800" b="1" dirty="0"/>
          </a:p>
          <a:p>
            <a:r>
              <a:rPr kumimoji="1" lang="ja-JP" altLang="en-US" sz="3200" b="1" dirty="0"/>
              <a:t>＊切り刻み酢で食べる　</a:t>
            </a:r>
            <a:endParaRPr kumimoji="1" lang="en-US" altLang="ja-JP" sz="1000" dirty="0"/>
          </a:p>
          <a:p>
            <a:endParaRPr kumimoji="1" lang="en-US" altLang="ja-JP" sz="3200" b="1" dirty="0"/>
          </a:p>
          <a:p>
            <a:r>
              <a:rPr kumimoji="1" lang="ja-JP" altLang="en-US" sz="3200" b="1" dirty="0"/>
              <a:t>　　　　　　　　　　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endParaRPr kumimoji="1" lang="en-US" altLang="ja-JP" sz="32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433F76F-4D59-FB8B-08F4-94637AC9B613}"/>
              </a:ext>
            </a:extLst>
          </p:cNvPr>
          <p:cNvSpPr txBox="1"/>
          <p:nvPr/>
        </p:nvSpPr>
        <p:spPr>
          <a:xfrm flipH="1">
            <a:off x="0" y="2906038"/>
            <a:ext cx="7933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自給率向上のため「昆虫食」が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注目されている。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132D318-5315-A49F-7163-D53DA7A895A2}"/>
              </a:ext>
            </a:extLst>
          </p:cNvPr>
          <p:cNvSpPr/>
          <p:nvPr/>
        </p:nvSpPr>
        <p:spPr>
          <a:xfrm>
            <a:off x="150312" y="4209811"/>
            <a:ext cx="6338170" cy="651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382D85F-3B23-8E18-4C0E-710019EA98B2}"/>
              </a:ext>
            </a:extLst>
          </p:cNvPr>
          <p:cNvSpPr/>
          <p:nvPr/>
        </p:nvSpPr>
        <p:spPr>
          <a:xfrm>
            <a:off x="259915" y="7982233"/>
            <a:ext cx="6338170" cy="651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D31329-8CDB-AF15-8B47-3349E22F5635}"/>
              </a:ext>
            </a:extLst>
          </p:cNvPr>
          <p:cNvSpPr txBox="1"/>
          <p:nvPr/>
        </p:nvSpPr>
        <p:spPr>
          <a:xfrm flipH="1">
            <a:off x="413359" y="8071352"/>
            <a:ext cx="6363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いつ食べる？　「今度の昼食」が最多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C25EB0-0109-03F5-2C3B-70726C1EA0F7}"/>
              </a:ext>
            </a:extLst>
          </p:cNvPr>
          <p:cNvSpPr txBox="1"/>
          <p:nvPr/>
        </p:nvSpPr>
        <p:spPr>
          <a:xfrm>
            <a:off x="5173250" y="5085568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-</a:t>
            </a:r>
            <a:r>
              <a:rPr kumimoji="1" lang="ja-JP" altLang="en-US" sz="3200" b="1" dirty="0"/>
              <a:t>蝶蝶</a:t>
            </a:r>
            <a:endParaRPr kumimoji="1" lang="en-US" altLang="ja-JP" sz="3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289F3-975A-0EDE-633B-CFEB1D114FA0}"/>
              </a:ext>
            </a:extLst>
          </p:cNvPr>
          <p:cNvSpPr txBox="1"/>
          <p:nvPr/>
        </p:nvSpPr>
        <p:spPr>
          <a:xfrm flipH="1">
            <a:off x="5106234" y="5824604"/>
            <a:ext cx="2760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-</a:t>
            </a:r>
            <a:r>
              <a:rPr kumimoji="1" lang="ja-JP" altLang="en-US" sz="2800" b="1" dirty="0"/>
              <a:t>店頭蒸し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E03CE0-7A58-CDAF-6981-EE26D6EE51C3}"/>
              </a:ext>
            </a:extLst>
          </p:cNvPr>
          <p:cNvSpPr txBox="1"/>
          <p:nvPr/>
        </p:nvSpPr>
        <p:spPr>
          <a:xfrm flipH="1">
            <a:off x="5070743" y="6315207"/>
            <a:ext cx="2760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-</a:t>
            </a:r>
            <a:r>
              <a:rPr kumimoji="1" lang="ja-JP" altLang="en-US" sz="2800" b="1" dirty="0"/>
              <a:t>点灯無視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99C3A7-E74C-2DCD-D5A1-447F578FD58F}"/>
              </a:ext>
            </a:extLst>
          </p:cNvPr>
          <p:cNvSpPr txBox="1"/>
          <p:nvPr/>
        </p:nvSpPr>
        <p:spPr>
          <a:xfrm flipH="1">
            <a:off x="4707489" y="6991612"/>
            <a:ext cx="2760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-</a:t>
            </a:r>
            <a:r>
              <a:rPr kumimoji="1" lang="ja-JP" altLang="en-US" sz="2800" b="1" dirty="0"/>
              <a:t>キリギリス</a:t>
            </a:r>
          </a:p>
        </p:txBody>
      </p:sp>
    </p:spTree>
    <p:extLst>
      <p:ext uri="{BB962C8B-B14F-4D97-AF65-F5344CB8AC3E}">
        <p14:creationId xmlns:p14="http://schemas.microsoft.com/office/powerpoint/2010/main" val="35452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 animBg="1"/>
      <p:bldP spid="4" grpId="0" animBg="1"/>
      <p:bldP spid="5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3880</TotalTime>
  <Words>88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251</cp:revision>
  <cp:lastPrinted>2022-05-23T00:22:44Z</cp:lastPrinted>
  <dcterms:created xsi:type="dcterms:W3CDTF">2021-09-11T12:07:54Z</dcterms:created>
  <dcterms:modified xsi:type="dcterms:W3CDTF">2023-01-24T06:53:58Z</dcterms:modified>
</cp:coreProperties>
</file>