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317" r:id="rId2"/>
  </p:sldIdLst>
  <p:sldSz cx="6858000" cy="9144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三浦 邦夫" initials="三浦" lastIdx="7" clrIdx="0">
    <p:extLst>
      <p:ext uri="{19B8F6BF-5375-455C-9EA6-DF929625EA0E}">
        <p15:presenceInfo xmlns:p15="http://schemas.microsoft.com/office/powerpoint/2012/main" userId="b2e0878faf77dd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732" autoAdjust="0"/>
  </p:normalViewPr>
  <p:slideViewPr>
    <p:cSldViewPr snapToGrid="0" showGuides="1">
      <p:cViewPr varScale="1">
        <p:scale>
          <a:sx n="55" d="100"/>
          <a:sy n="55" d="100"/>
        </p:scale>
        <p:origin x="2669" y="53"/>
      </p:cViewPr>
      <p:guideLst>
        <p:guide orient="horz" pos="285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4" cy="495301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2" y="0"/>
            <a:ext cx="2919412" cy="495301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100"/>
            </a:lvl1pPr>
          </a:lstStyle>
          <a:p>
            <a:fld id="{C6551FE0-FA28-4D04-8BFC-3C039F911885}" type="datetimeFigureOut">
              <a:rPr kumimoji="1" lang="ja-JP" altLang="en-US" smtClean="0"/>
              <a:t>2022/12/19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9313" y="1233488"/>
            <a:ext cx="24971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1" rIns="91423" bIns="4571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2" y="4748212"/>
            <a:ext cx="5389563" cy="3884613"/>
          </a:xfrm>
          <a:prstGeom prst="rect">
            <a:avLst/>
          </a:prstGeom>
        </p:spPr>
        <p:txBody>
          <a:bodyPr vert="horz" lIns="91423" tIns="45711" rIns="91423" bIns="4571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012"/>
            <a:ext cx="2919414" cy="495301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2" y="9371012"/>
            <a:ext cx="2919412" cy="495301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100"/>
            </a:lvl1pPr>
          </a:lstStyle>
          <a:p>
            <a:fld id="{2F43B2FB-8750-47EF-8A6B-DA41E0540A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6994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3B2FB-8750-47EF-8A6B-DA41E0540A1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441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08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49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84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17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1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01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2022/12/19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5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2022/12/19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86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2022/12/19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97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60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2022/12/19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1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B7157-FF0F-4209-B2C8-E9B1CEE80F2C}" type="datetimeFigureOut">
              <a:rPr kumimoji="1" lang="ja-JP" altLang="en-US" smtClean="0"/>
              <a:t>2022/12/19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89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hyperlink" Target="https://37arts.net/news/herbarium-vorlage.html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6F89E5-351A-CCC4-2376-41DA923C59B2}"/>
              </a:ext>
            </a:extLst>
          </p:cNvPr>
          <p:cNvSpPr txBox="1"/>
          <p:nvPr/>
        </p:nvSpPr>
        <p:spPr>
          <a:xfrm flipH="1">
            <a:off x="771290" y="414577"/>
            <a:ext cx="5315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sng" dirty="0"/>
              <a:t>ジージが孫に話す時事解説</a:t>
            </a:r>
            <a:r>
              <a:rPr kumimoji="1" lang="en-US" altLang="ja-JP" sz="3200" b="1" u="sng" dirty="0"/>
              <a:t> </a:t>
            </a:r>
            <a:endParaRPr kumimoji="1" lang="ja-JP" altLang="en-US" sz="3200" b="1" u="sng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6D4263A-8AF2-A36F-7591-13D7F6062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8" y="8744690"/>
            <a:ext cx="2310584" cy="49381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7829591-539D-237E-26FC-105D0D835C01}"/>
              </a:ext>
            </a:extLst>
          </p:cNvPr>
          <p:cNvSpPr txBox="1"/>
          <p:nvPr/>
        </p:nvSpPr>
        <p:spPr>
          <a:xfrm>
            <a:off x="377052" y="0"/>
            <a:ext cx="61038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【伝笑鳩】</a:t>
            </a:r>
            <a:r>
              <a:rPr lang="en-US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2022-12-21</a:t>
            </a:r>
            <a:r>
              <a:rPr lang="ja-JP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en-US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Joke Salon </a:t>
            </a:r>
            <a:r>
              <a:rPr lang="ja-JP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用</a:t>
            </a:r>
            <a:r>
              <a:rPr lang="ja-JP" altLang="en-US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　</a:t>
            </a:r>
            <a:r>
              <a:rPr lang="ja-JP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原稿</a:t>
            </a:r>
            <a:r>
              <a:rPr lang="ja-JP" altLang="en-US" sz="2000" b="1" kern="100" dirty="0">
                <a:effectLst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　　　　　　　　　　</a:t>
            </a:r>
            <a:endParaRPr lang="en-US" altLang="ja-JP" sz="2000" b="1" kern="100" dirty="0">
              <a:effectLst/>
              <a:latin typeface="Century" panose="020406040505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953D4CF-885C-E137-BBDE-79D194F52524}"/>
              </a:ext>
            </a:extLst>
          </p:cNvPr>
          <p:cNvSpPr txBox="1"/>
          <p:nvPr/>
        </p:nvSpPr>
        <p:spPr>
          <a:xfrm flipH="1">
            <a:off x="179931" y="1039149"/>
            <a:ext cx="667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国会中継を見ていたら自然に「短歌」ができた。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11C6C10-CADE-277A-C91F-F2D7B4240AA3}"/>
              </a:ext>
            </a:extLst>
          </p:cNvPr>
          <p:cNvSpPr txBox="1"/>
          <p:nvPr/>
        </p:nvSpPr>
        <p:spPr>
          <a:xfrm>
            <a:off x="707546" y="2044377"/>
            <a:ext cx="2954655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/>
              <a:t>山際に</a:t>
            </a:r>
            <a:endParaRPr kumimoji="1" lang="en-US" altLang="ja-JP" sz="3600" b="1" dirty="0"/>
          </a:p>
          <a:p>
            <a:endParaRPr kumimoji="1" lang="en-US" altLang="ja-JP" sz="2000" b="1" dirty="0"/>
          </a:p>
          <a:p>
            <a:r>
              <a:rPr kumimoji="1" lang="ja-JP" altLang="en-US" sz="3600" b="1" dirty="0"/>
              <a:t>秋葉も落ちん</a:t>
            </a:r>
            <a:endParaRPr kumimoji="1" lang="en-US" altLang="ja-JP" sz="3600" b="1" dirty="0"/>
          </a:p>
          <a:p>
            <a:endParaRPr kumimoji="1" lang="en-US" altLang="ja-JP" sz="2000" b="1" dirty="0"/>
          </a:p>
          <a:p>
            <a:r>
              <a:rPr kumimoji="1" lang="ja-JP" altLang="en-US" sz="3600" b="1" dirty="0"/>
              <a:t>木々たちも</a:t>
            </a:r>
            <a:endParaRPr kumimoji="1" lang="en-US" altLang="ja-JP" sz="3600" b="1" dirty="0"/>
          </a:p>
          <a:p>
            <a:endParaRPr kumimoji="1" lang="en-US" altLang="ja-JP" sz="2000" b="1" dirty="0"/>
          </a:p>
          <a:p>
            <a:r>
              <a:rPr kumimoji="1" lang="ja-JP" altLang="en-US" sz="3600" b="1" dirty="0"/>
              <a:t>葉梨</a:t>
            </a:r>
            <a:endParaRPr kumimoji="1" lang="en-US" altLang="ja-JP" sz="3600" b="1" dirty="0"/>
          </a:p>
          <a:p>
            <a:endParaRPr kumimoji="1" lang="en-US" altLang="ja-JP" sz="2000" b="1" dirty="0"/>
          </a:p>
          <a:p>
            <a:r>
              <a:rPr kumimoji="1" lang="ja-JP" altLang="en-US" sz="3600" b="1" dirty="0"/>
              <a:t>寺田</a:t>
            </a:r>
            <a:endParaRPr kumimoji="1" lang="en-US" altLang="ja-JP" sz="3600" b="1" dirty="0"/>
          </a:p>
          <a:p>
            <a:endParaRPr kumimoji="1" lang="ja-JP" altLang="en-US" sz="3600" b="1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F483C63-712D-B4FD-7FF5-67DC2376A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67876" y="2044377"/>
            <a:ext cx="2059185" cy="2432089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C024CF87-C905-7ABF-425F-BFBD9EF68A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059" y="1978295"/>
            <a:ext cx="1057344" cy="936818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AD05E60-AECD-5E17-B6BA-90466278199F}"/>
              </a:ext>
            </a:extLst>
          </p:cNvPr>
          <p:cNvSpPr txBox="1"/>
          <p:nvPr/>
        </p:nvSpPr>
        <p:spPr>
          <a:xfrm>
            <a:off x="1606591" y="5446813"/>
            <a:ext cx="4111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/>
              <a:t>おれ（倒れ）見る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52BE76A-B55A-BB32-CAFB-9F7896D69F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4475691" y="7419603"/>
            <a:ext cx="673020" cy="145022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3E0F415-DC04-319D-F255-4657DED352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5488">
            <a:off x="3387313" y="6260275"/>
            <a:ext cx="946344" cy="163510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9A0C95F-BD1A-B42A-A4EF-3D6118EBCC39}"/>
              </a:ext>
            </a:extLst>
          </p:cNvPr>
          <p:cNvSpPr txBox="1"/>
          <p:nvPr/>
        </p:nvSpPr>
        <p:spPr>
          <a:xfrm>
            <a:off x="1866368" y="4600038"/>
            <a:ext cx="43681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b="1" dirty="0"/>
              <a:t>（葉ナシ）となりて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E33D14B-C9E8-F115-FC20-9B3A837873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800" y="6248817"/>
            <a:ext cx="2166412" cy="1534907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520F0C10-1278-5363-6DBA-09A8A0A648ED}"/>
              </a:ext>
            </a:extLst>
          </p:cNvPr>
          <p:cNvSpPr/>
          <p:nvPr/>
        </p:nvSpPr>
        <p:spPr>
          <a:xfrm>
            <a:off x="377052" y="1759527"/>
            <a:ext cx="6217712" cy="69698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271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4700</TotalTime>
  <Words>52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Arial</vt:lpstr>
      <vt:lpstr>Calibri</vt:lpstr>
      <vt:lpstr>Calibri Light</vt:lpstr>
      <vt:lpstr>Century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三浦 邦夫</dc:creator>
  <cp:lastModifiedBy>三浦 邦夫</cp:lastModifiedBy>
  <cp:revision>296</cp:revision>
  <cp:lastPrinted>2022-12-17T02:18:13Z</cp:lastPrinted>
  <dcterms:created xsi:type="dcterms:W3CDTF">2021-09-11T12:07:54Z</dcterms:created>
  <dcterms:modified xsi:type="dcterms:W3CDTF">2022-12-19T00:00:07Z</dcterms:modified>
</cp:coreProperties>
</file>