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sldIdLst>
    <p:sldId id="321" r:id="rId2"/>
    <p:sldId id="317" r:id="rId3"/>
  </p:sldIdLst>
  <p:sldSz cx="6858000" cy="9144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57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三浦 邦夫" initials="三浦" lastIdx="7" clrIdx="0">
    <p:extLst>
      <p:ext uri="{19B8F6BF-5375-455C-9EA6-DF929625EA0E}">
        <p15:presenceInfo xmlns:p15="http://schemas.microsoft.com/office/powerpoint/2012/main" userId="b2e0878faf77ddf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44" d="100"/>
          <a:sy n="44" d="100"/>
        </p:scale>
        <p:origin x="2256" y="52"/>
      </p:cViewPr>
      <p:guideLst>
        <p:guide orient="horz" pos="2857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10" Type="http://schemas.microsoft.com/office/2016/11/relationships/changesInfo" Target="changesInfos/changesInfo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野本 浩一" userId="cfd5a88f1889c806" providerId="LiveId" clId="{54ACA1CC-1E81-4531-86AF-E4ACCD06975C}"/>
    <pc:docChg chg="modSld">
      <pc:chgData name="野本 浩一" userId="cfd5a88f1889c806" providerId="LiveId" clId="{54ACA1CC-1E81-4531-86AF-E4ACCD06975C}" dt="2022-12-04T01:03:18.158" v="4" actId="14100"/>
      <pc:docMkLst>
        <pc:docMk/>
      </pc:docMkLst>
      <pc:sldChg chg="modSp mod">
        <pc:chgData name="野本 浩一" userId="cfd5a88f1889c806" providerId="LiveId" clId="{54ACA1CC-1E81-4531-86AF-E4ACCD06975C}" dt="2022-12-04T01:03:18.158" v="4" actId="14100"/>
        <pc:sldMkLst>
          <pc:docMk/>
          <pc:sldMk cId="3545271728" sldId="317"/>
        </pc:sldMkLst>
        <pc:spChg chg="mod">
          <ac:chgData name="野本 浩一" userId="cfd5a88f1889c806" providerId="LiveId" clId="{54ACA1CC-1E81-4531-86AF-E4ACCD06975C}" dt="2022-12-04T01:03:18.158" v="4" actId="14100"/>
          <ac:spMkLst>
            <pc:docMk/>
            <pc:sldMk cId="3545271728" sldId="317"/>
            <ac:spMk id="14" creationId="{A7314E33-41F9-E9D3-9684-D7053901BC45}"/>
          </ac:spMkLst>
        </pc:spChg>
        <pc:spChg chg="mod">
          <ac:chgData name="野本 浩一" userId="cfd5a88f1889c806" providerId="LiveId" clId="{54ACA1CC-1E81-4531-86AF-E4ACCD06975C}" dt="2022-12-04T01:02:35.004" v="0" actId="1076"/>
          <ac:spMkLst>
            <pc:docMk/>
            <pc:sldMk cId="3545271728" sldId="317"/>
            <ac:spMk id="16" creationId="{A30503CB-82E4-BB9C-A13A-98F9C8C3AB4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551FE0-FA28-4D04-8BFC-3C039F911885}" type="datetimeFigureOut">
              <a:rPr kumimoji="1" lang="ja-JP" altLang="en-US" smtClean="0"/>
              <a:t>2022/12/4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19313" y="1233488"/>
            <a:ext cx="24971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3B2FB-8750-47EF-8A6B-DA41E0540A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6994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3B2FB-8750-47EF-8A6B-DA41E0540A1E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4415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7157-FF0F-4209-B2C8-E9B1CEE80F2C}" type="datetimeFigureOut">
              <a:rPr kumimoji="1" lang="ja-JP" altLang="en-US" smtClean="0"/>
              <a:t>2022/12/4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8282-CCC5-48AF-A41E-3E03001F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0084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7157-FF0F-4209-B2C8-E9B1CEE80F2C}" type="datetimeFigureOut">
              <a:rPr kumimoji="1" lang="ja-JP" altLang="en-US" smtClean="0"/>
              <a:t>2022/12/4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8282-CCC5-48AF-A41E-3E03001F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7494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7157-FF0F-4209-B2C8-E9B1CEE80F2C}" type="datetimeFigureOut">
              <a:rPr kumimoji="1" lang="ja-JP" altLang="en-US" smtClean="0"/>
              <a:t>2022/12/4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8282-CCC5-48AF-A41E-3E03001F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4849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7157-FF0F-4209-B2C8-E9B1CEE80F2C}" type="datetimeFigureOut">
              <a:rPr kumimoji="1" lang="ja-JP" altLang="en-US" smtClean="0"/>
              <a:t>2022/12/4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8282-CCC5-48AF-A41E-3E03001F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6173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7157-FF0F-4209-B2C8-E9B1CEE80F2C}" type="datetimeFigureOut">
              <a:rPr kumimoji="1" lang="ja-JP" altLang="en-US" smtClean="0"/>
              <a:t>2022/12/4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8282-CCC5-48AF-A41E-3E03001F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9611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7157-FF0F-4209-B2C8-E9B1CEE80F2C}" type="datetimeFigureOut">
              <a:rPr kumimoji="1" lang="ja-JP" altLang="en-US" smtClean="0"/>
              <a:t>2022/12/4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8282-CCC5-48AF-A41E-3E03001F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8012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7157-FF0F-4209-B2C8-E9B1CEE80F2C}" type="datetimeFigureOut">
              <a:rPr kumimoji="1" lang="ja-JP" altLang="en-US" smtClean="0"/>
              <a:t>2022/12/4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8282-CCC5-48AF-A41E-3E03001F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657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7157-FF0F-4209-B2C8-E9B1CEE80F2C}" type="datetimeFigureOut">
              <a:rPr kumimoji="1" lang="ja-JP" altLang="en-US" smtClean="0"/>
              <a:t>2022/12/4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8282-CCC5-48AF-A41E-3E03001F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3869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7157-FF0F-4209-B2C8-E9B1CEE80F2C}" type="datetimeFigureOut">
              <a:rPr kumimoji="1" lang="ja-JP" altLang="en-US" smtClean="0"/>
              <a:t>2022/12/4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8282-CCC5-48AF-A41E-3E03001F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4973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7157-FF0F-4209-B2C8-E9B1CEE80F2C}" type="datetimeFigureOut">
              <a:rPr kumimoji="1" lang="ja-JP" altLang="en-US" smtClean="0"/>
              <a:t>2022/12/4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8282-CCC5-48AF-A41E-3E03001F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9603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7157-FF0F-4209-B2C8-E9B1CEE80F2C}" type="datetimeFigureOut">
              <a:rPr kumimoji="1" lang="ja-JP" altLang="en-US" smtClean="0"/>
              <a:t>2022/12/4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8282-CCC5-48AF-A41E-3E03001F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218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B7157-FF0F-4209-B2C8-E9B1CEE80F2C}" type="datetimeFigureOut">
              <a:rPr kumimoji="1" lang="ja-JP" altLang="en-US" smtClean="0"/>
              <a:t>2022/12/4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18282-CCC5-48AF-A41E-3E03001F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1899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6048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A6F89E5-351A-CCC4-2376-41DA923C59B2}"/>
              </a:ext>
            </a:extLst>
          </p:cNvPr>
          <p:cNvSpPr txBox="1"/>
          <p:nvPr/>
        </p:nvSpPr>
        <p:spPr>
          <a:xfrm flipH="1">
            <a:off x="771290" y="414577"/>
            <a:ext cx="5315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u="sng" dirty="0"/>
              <a:t>ジージが孫に話す時事解説</a:t>
            </a:r>
            <a:r>
              <a:rPr kumimoji="1" lang="en-US" altLang="ja-JP" sz="3200" b="1" u="sng" dirty="0"/>
              <a:t> </a:t>
            </a:r>
            <a:endParaRPr kumimoji="1" lang="ja-JP" altLang="en-US" sz="3200" b="1" u="sng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D13B748-2FE7-FEB0-EF26-87056DC74CD5}"/>
              </a:ext>
            </a:extLst>
          </p:cNvPr>
          <p:cNvSpPr txBox="1"/>
          <p:nvPr/>
        </p:nvSpPr>
        <p:spPr>
          <a:xfrm>
            <a:off x="1339718" y="1523709"/>
            <a:ext cx="60932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 dirty="0"/>
              <a:t>来年１０月１日からスタート。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86D4263A-8AF2-A36F-7591-13D7F6062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8" y="8744690"/>
            <a:ext cx="2310584" cy="493819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7829591-539D-237E-26FC-105D0D835C01}"/>
              </a:ext>
            </a:extLst>
          </p:cNvPr>
          <p:cNvSpPr txBox="1"/>
          <p:nvPr/>
        </p:nvSpPr>
        <p:spPr>
          <a:xfrm>
            <a:off x="377052" y="0"/>
            <a:ext cx="610389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ja-JP" altLang="ja-JP" sz="2000" b="1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【伝笑鳩】</a:t>
            </a:r>
            <a:r>
              <a:rPr lang="en-US" altLang="ja-JP" sz="2000" b="1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2022-11-23</a:t>
            </a:r>
            <a:r>
              <a:rPr lang="ja-JP" altLang="ja-JP" sz="2000" b="1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　</a:t>
            </a:r>
            <a:r>
              <a:rPr lang="en-US" altLang="ja-JP" sz="2000" b="1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Joke Salon </a:t>
            </a:r>
            <a:r>
              <a:rPr lang="ja-JP" altLang="ja-JP" sz="2000" b="1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用</a:t>
            </a:r>
            <a:r>
              <a:rPr lang="ja-JP" altLang="en-US" sz="2000" b="1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　　</a:t>
            </a:r>
            <a:r>
              <a:rPr lang="ja-JP" altLang="ja-JP" sz="2000" b="1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原稿</a:t>
            </a:r>
            <a:r>
              <a:rPr lang="ja-JP" altLang="en-US" sz="2000" b="1" kern="100" dirty="0">
                <a:effectLst/>
                <a:latin typeface="Century" panose="02040604050505020304" pitchFamily="18" charset="0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　　　　　　　　　　　</a:t>
            </a:r>
            <a:endParaRPr lang="en-US" altLang="ja-JP" sz="2000" b="1" kern="100" dirty="0">
              <a:effectLst/>
              <a:latin typeface="Century" panose="02040604050505020304" pitchFamily="18" charset="0"/>
              <a:ea typeface="HGP創英角ｺﾞｼｯｸUB" panose="020B09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DB0C107-03D1-F8CA-58F2-D35E58E9D744}"/>
              </a:ext>
            </a:extLst>
          </p:cNvPr>
          <p:cNvSpPr txBox="1"/>
          <p:nvPr/>
        </p:nvSpPr>
        <p:spPr>
          <a:xfrm flipH="1">
            <a:off x="200576" y="1105955"/>
            <a:ext cx="5302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/>
              <a:t>❶　インボイス制度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77162F3-8DDF-5526-5FCB-D198131D1753}"/>
              </a:ext>
            </a:extLst>
          </p:cNvPr>
          <p:cNvSpPr txBox="1"/>
          <p:nvPr/>
        </p:nvSpPr>
        <p:spPr>
          <a:xfrm>
            <a:off x="229289" y="3176138"/>
            <a:ext cx="45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❷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3357968-0B8C-13F0-A50F-9178481B00FE}"/>
              </a:ext>
            </a:extLst>
          </p:cNvPr>
          <p:cNvSpPr txBox="1"/>
          <p:nvPr/>
        </p:nvSpPr>
        <p:spPr>
          <a:xfrm>
            <a:off x="940169" y="3249770"/>
            <a:ext cx="5416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/>
              <a:t>総合経済対策の中の</a:t>
            </a:r>
            <a:r>
              <a:rPr kumimoji="1" lang="ja-JP" altLang="en-US" sz="2400" b="1" dirty="0"/>
              <a:t>「リスキリング」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59697A4-3FDB-2A48-BC1B-DD07C5FFA568}"/>
              </a:ext>
            </a:extLst>
          </p:cNvPr>
          <p:cNvSpPr txBox="1"/>
          <p:nvPr/>
        </p:nvSpPr>
        <p:spPr>
          <a:xfrm>
            <a:off x="1013621" y="3840275"/>
            <a:ext cx="6159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/>
              <a:t>動物を愛している人々から大反対</a:t>
            </a:r>
            <a:endParaRPr kumimoji="1" lang="en-US" altLang="ja-JP" sz="2400" b="1" dirty="0"/>
          </a:p>
          <a:p>
            <a:r>
              <a:rPr kumimoji="1" lang="ja-JP" altLang="en-US" sz="2400" b="1" dirty="0"/>
              <a:t>なぜリスを殺さなくてはならないのか！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088535F-EACC-ECC7-DEE6-E6EBAEC5EE88}"/>
              </a:ext>
            </a:extLst>
          </p:cNvPr>
          <p:cNvSpPr txBox="1"/>
          <p:nvPr/>
        </p:nvSpPr>
        <p:spPr>
          <a:xfrm flipH="1">
            <a:off x="-165685" y="4820820"/>
            <a:ext cx="7076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/>
              <a:t>　　　オリ・パラの「お食事券」</a:t>
            </a:r>
            <a:endParaRPr kumimoji="1" lang="en-US" altLang="ja-JP" sz="2400" b="1" dirty="0"/>
          </a:p>
          <a:p>
            <a:r>
              <a:rPr kumimoji="1" lang="ja-JP" altLang="en-US" sz="2400" b="1" dirty="0"/>
              <a:t>　　　　　私もらってない！あなたもらった？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3E0C447-3545-539A-A377-A41D21908B0C}"/>
              </a:ext>
            </a:extLst>
          </p:cNvPr>
          <p:cNvSpPr txBox="1"/>
          <p:nvPr/>
        </p:nvSpPr>
        <p:spPr>
          <a:xfrm>
            <a:off x="54289" y="8353972"/>
            <a:ext cx="6032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❸　よく調べたら、「汚職事件」だった。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6F8B2CE-B4D5-3CF3-8FA5-AC4C4231853A}"/>
              </a:ext>
            </a:extLst>
          </p:cNvPr>
          <p:cNvSpPr txBox="1"/>
          <p:nvPr/>
        </p:nvSpPr>
        <p:spPr>
          <a:xfrm>
            <a:off x="51169" y="7581245"/>
            <a:ext cx="7626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/>
              <a:t>❷  変化に対応するため、スキルを「更新する」</a:t>
            </a:r>
            <a:endParaRPr kumimoji="1" lang="en-US" altLang="ja-JP" sz="2400" b="1" dirty="0"/>
          </a:p>
          <a:p>
            <a:r>
              <a:rPr kumimoji="1" lang="ja-JP" altLang="en-US" sz="2400" b="1" dirty="0"/>
              <a:t>　　事を、「リ・スキリング」といっている。</a:t>
            </a:r>
            <a:endParaRPr kumimoji="1" lang="en-US" altLang="ja-JP" sz="2400" b="1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3710182-30C6-1271-9EFE-25CFE0BB9A47}"/>
              </a:ext>
            </a:extLst>
          </p:cNvPr>
          <p:cNvSpPr txBox="1"/>
          <p:nvPr/>
        </p:nvSpPr>
        <p:spPr>
          <a:xfrm>
            <a:off x="63869" y="7119580"/>
            <a:ext cx="6528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/>
              <a:t>❶</a:t>
            </a:r>
            <a:r>
              <a:rPr kumimoji="1" lang="ja-JP" altLang="en-US" b="1" dirty="0"/>
              <a:t>　</a:t>
            </a:r>
            <a:r>
              <a:rPr kumimoji="1" lang="ja-JP" altLang="en-US" sz="2400" b="1" dirty="0"/>
              <a:t>これは「声」と関係なく「請求書」のこと。</a:t>
            </a:r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702B837B-52F2-FB3A-D565-4B175EE44B17}"/>
              </a:ext>
            </a:extLst>
          </p:cNvPr>
          <p:cNvSpPr/>
          <p:nvPr/>
        </p:nvSpPr>
        <p:spPr>
          <a:xfrm>
            <a:off x="113643" y="1053739"/>
            <a:ext cx="6630712" cy="92880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05D9BC9-D729-26BC-60FE-C76219F02E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318" y="1616690"/>
            <a:ext cx="915295" cy="1509966"/>
          </a:xfrm>
          <a:prstGeom prst="rect">
            <a:avLst/>
          </a:prstGeom>
        </p:spPr>
      </p:pic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770E117F-EB17-68F5-31B3-66162B29CBED}"/>
              </a:ext>
            </a:extLst>
          </p:cNvPr>
          <p:cNvSpPr/>
          <p:nvPr/>
        </p:nvSpPr>
        <p:spPr>
          <a:xfrm>
            <a:off x="57107" y="3165989"/>
            <a:ext cx="6630712" cy="557634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B895A86-2095-6CE8-77FA-12D6198B20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6838" y="3557089"/>
            <a:ext cx="657029" cy="637533"/>
          </a:xfrm>
          <a:prstGeom prst="rect">
            <a:avLst/>
          </a:prstGeom>
        </p:spPr>
      </p:pic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1B1EAFA6-3EA0-4773-FFB9-917D23D12A4A}"/>
              </a:ext>
            </a:extLst>
          </p:cNvPr>
          <p:cNvSpPr/>
          <p:nvPr/>
        </p:nvSpPr>
        <p:spPr>
          <a:xfrm>
            <a:off x="73929" y="4765235"/>
            <a:ext cx="6630712" cy="921867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DC66005E-8DE5-BAB0-6694-1AB0DA098D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198" y="5369353"/>
            <a:ext cx="1001058" cy="746667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CA21D29-E19A-777D-8CC6-7C33979C2718}"/>
              </a:ext>
            </a:extLst>
          </p:cNvPr>
          <p:cNvSpPr txBox="1"/>
          <p:nvPr/>
        </p:nvSpPr>
        <p:spPr>
          <a:xfrm>
            <a:off x="926848" y="1965439"/>
            <a:ext cx="707629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ja-JP" sz="1200" b="1" dirty="0"/>
          </a:p>
          <a:p>
            <a:r>
              <a:rPr lang="ja-JP" altLang="en-US" sz="2400" b="1" dirty="0"/>
              <a:t>これに声を生業とする歌手や声優たちが</a:t>
            </a:r>
            <a:endParaRPr lang="en-US" altLang="ja-JP" sz="2400" b="1" dirty="0"/>
          </a:p>
          <a:p>
            <a:r>
              <a:rPr lang="ja-JP" altLang="en-US" sz="2400" b="1" dirty="0"/>
              <a:t>大反対</a:t>
            </a:r>
            <a:endParaRPr lang="en-US" altLang="ja-JP" sz="2400" b="1" dirty="0"/>
          </a:p>
          <a:p>
            <a:endParaRPr lang="ja-JP" altLang="en-US" sz="2400" b="1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7314E33-41F9-E9D3-9684-D7053901BC45}"/>
              </a:ext>
            </a:extLst>
          </p:cNvPr>
          <p:cNvSpPr txBox="1"/>
          <p:nvPr/>
        </p:nvSpPr>
        <p:spPr>
          <a:xfrm>
            <a:off x="3149600" y="2670787"/>
            <a:ext cx="41622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 dirty="0"/>
              <a:t>「税金と一緒にするな！」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C39EBCF-3793-21F8-8968-FEDABF0492C9}"/>
              </a:ext>
            </a:extLst>
          </p:cNvPr>
          <p:cNvSpPr txBox="1"/>
          <p:nvPr/>
        </p:nvSpPr>
        <p:spPr>
          <a:xfrm flipH="1">
            <a:off x="1250160" y="5835541"/>
            <a:ext cx="7076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日本橋料理飲食業組合が出している</a:t>
            </a:r>
            <a:endParaRPr lang="en-US" altLang="ja-JP" sz="2400" b="1" dirty="0"/>
          </a:p>
          <a:p>
            <a:r>
              <a:rPr lang="ja-JP" altLang="en-US" sz="2400" b="1" dirty="0"/>
              <a:t>    「日本橋お食事券」は有名ですが・・</a:t>
            </a:r>
            <a:endParaRPr kumimoji="1" lang="ja-JP" altLang="en-US" sz="2400" b="1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30503CB-82E4-BB9C-A13A-98F9C8C3AB4A}"/>
              </a:ext>
            </a:extLst>
          </p:cNvPr>
          <p:cNvSpPr txBox="1"/>
          <p:nvPr/>
        </p:nvSpPr>
        <p:spPr>
          <a:xfrm>
            <a:off x="1569024" y="2629740"/>
            <a:ext cx="22953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 dirty="0"/>
              <a:t>「声は芸術」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967AC3BF-DA23-0053-2DEC-8BC4376BB584}"/>
              </a:ext>
            </a:extLst>
          </p:cNvPr>
          <p:cNvSpPr txBox="1"/>
          <p:nvPr/>
        </p:nvSpPr>
        <p:spPr>
          <a:xfrm>
            <a:off x="229289" y="4785599"/>
            <a:ext cx="45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❸</a:t>
            </a: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F9F16152-B491-7854-F6C7-ED5AB0C2DD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765" y="6778856"/>
            <a:ext cx="5539040" cy="21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27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  <p:bldP spid="20" grpId="0"/>
      <p:bldP spid="2" grpId="0" animBg="1"/>
      <p:bldP spid="4" grpId="0" animBg="1"/>
      <p:bldP spid="12" grpId="0" animBg="1"/>
      <p:bldP spid="14" grpId="0"/>
      <p:bldP spid="8" grpId="0"/>
      <p:bldP spid="16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3734</TotalTime>
  <Words>165</Words>
  <Application>Microsoft Office PowerPoint</Application>
  <PresentationFormat>画面に合わせる (4:3)</PresentationFormat>
  <Paragraphs>23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游ゴシック</vt:lpstr>
      <vt:lpstr>Arial</vt:lpstr>
      <vt:lpstr>Calibri</vt:lpstr>
      <vt:lpstr>Calibri Light</vt:lpstr>
      <vt:lpstr>Century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三浦 邦夫</dc:creator>
  <cp:lastModifiedBy>野本 浩一</cp:lastModifiedBy>
  <cp:revision>241</cp:revision>
  <cp:lastPrinted>2022-05-23T00:22:44Z</cp:lastPrinted>
  <dcterms:created xsi:type="dcterms:W3CDTF">2021-09-11T12:07:54Z</dcterms:created>
  <dcterms:modified xsi:type="dcterms:W3CDTF">2022-12-04T01:03:22Z</dcterms:modified>
</cp:coreProperties>
</file>