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256" y="44"/>
      </p:cViewPr>
      <p:guideLst>
        <p:guide orient="horz" pos="281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1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1B377F-7F1D-9BF9-B3B0-C595C1992CA4}"/>
              </a:ext>
            </a:extLst>
          </p:cNvPr>
          <p:cNvSpPr txBox="1"/>
          <p:nvPr/>
        </p:nvSpPr>
        <p:spPr>
          <a:xfrm>
            <a:off x="345856" y="-634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2022-9-28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6115CA-03B8-AF5D-D5BA-0987FB4CDF1C}"/>
              </a:ext>
            </a:extLst>
          </p:cNvPr>
          <p:cNvSpPr txBox="1"/>
          <p:nvPr/>
        </p:nvSpPr>
        <p:spPr>
          <a:xfrm flipH="1">
            <a:off x="5195382" y="8637402"/>
            <a:ext cx="4325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</a:p>
          <a:p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6F89E5-351A-CCC4-2376-41DA923C59B2}"/>
              </a:ext>
            </a:extLst>
          </p:cNvPr>
          <p:cNvSpPr txBox="1"/>
          <p:nvPr/>
        </p:nvSpPr>
        <p:spPr>
          <a:xfrm flipH="1">
            <a:off x="577135" y="506598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C4D5F2-AD23-E8F3-BCCB-37980E470FEE}"/>
              </a:ext>
            </a:extLst>
          </p:cNvPr>
          <p:cNvSpPr txBox="1"/>
          <p:nvPr/>
        </p:nvSpPr>
        <p:spPr>
          <a:xfrm>
            <a:off x="1898709" y="1338326"/>
            <a:ext cx="47437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/>
              <a:t>英国ではエリザベス女王の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国葬後、国歌が変更された。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「</a:t>
            </a:r>
            <a:r>
              <a:rPr kumimoji="1" lang="en-US" altLang="ja-JP" sz="3000" b="1" dirty="0"/>
              <a:t>God Save </a:t>
            </a:r>
            <a:r>
              <a:rPr lang="en-US" altLang="ja-JP" sz="3000" b="1" dirty="0">
                <a:solidFill>
                  <a:srgbClr val="FF0000"/>
                </a:solidFill>
              </a:rPr>
              <a:t>the Queen</a:t>
            </a:r>
            <a:r>
              <a:rPr lang="ja-JP" altLang="en-US" sz="2800" b="1" dirty="0"/>
              <a:t>」</a:t>
            </a:r>
            <a:endParaRPr lang="en-US" altLang="ja-JP" sz="2800" b="1" dirty="0"/>
          </a:p>
          <a:p>
            <a:r>
              <a:rPr kumimoji="1" lang="ja-JP" altLang="en-US" sz="2800" b="1" dirty="0"/>
              <a:t>「</a:t>
            </a:r>
            <a:r>
              <a:rPr kumimoji="1" lang="en-US" altLang="ja-JP" sz="3000" b="1" dirty="0"/>
              <a:t>God Save </a:t>
            </a:r>
            <a:r>
              <a:rPr kumimoji="1" lang="en-US" altLang="ja-JP" sz="3000" b="1" dirty="0">
                <a:solidFill>
                  <a:srgbClr val="00B050"/>
                </a:solidFill>
              </a:rPr>
              <a:t>the King</a:t>
            </a:r>
            <a:r>
              <a:rPr kumimoji="1" lang="ja-JP" altLang="en-US" sz="2800" b="1" dirty="0"/>
              <a:t>」</a:t>
            </a:r>
            <a:endParaRPr kumimoji="1" lang="en-US" altLang="ja-JP" sz="2800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D33B524-9A80-2912-6CFC-C9602EC79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56" y="1267569"/>
            <a:ext cx="1292449" cy="128256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DF0FEF-88FC-0D11-1BDD-76A5383B02CD}"/>
              </a:ext>
            </a:extLst>
          </p:cNvPr>
          <p:cNvSpPr txBox="1"/>
          <p:nvPr/>
        </p:nvSpPr>
        <p:spPr>
          <a:xfrm>
            <a:off x="1768437" y="4461875"/>
            <a:ext cx="51200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/>
              <a:t>日本では安倍氏の国葬で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国歌が</a:t>
            </a:r>
            <a:endParaRPr kumimoji="1" lang="en-US" altLang="ja-JP" sz="2800" b="1" dirty="0"/>
          </a:p>
        </p:txBody>
      </p:sp>
      <p:sp>
        <p:nvSpPr>
          <p:cNvPr id="2" name="矢印: 右カーブ 1">
            <a:extLst>
              <a:ext uri="{FF2B5EF4-FFF2-40B4-BE49-F238E27FC236}">
                <a16:creationId xmlns:a16="http://schemas.microsoft.com/office/drawing/2014/main" id="{A1174955-F8CA-2529-F850-3DDD253E0B95}"/>
              </a:ext>
            </a:extLst>
          </p:cNvPr>
          <p:cNvSpPr/>
          <p:nvPr/>
        </p:nvSpPr>
        <p:spPr>
          <a:xfrm>
            <a:off x="1517917" y="2797223"/>
            <a:ext cx="501041" cy="584775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780079F-5998-7788-174C-B579D58C98A0}"/>
              </a:ext>
            </a:extLst>
          </p:cNvPr>
          <p:cNvSpPr/>
          <p:nvPr/>
        </p:nvSpPr>
        <p:spPr>
          <a:xfrm>
            <a:off x="2982385" y="6547550"/>
            <a:ext cx="504919" cy="713984"/>
          </a:xfrm>
          <a:prstGeom prst="rightArrow">
            <a:avLst>
              <a:gd name="adj1" fmla="val 50000"/>
              <a:gd name="adj2" fmla="val 4677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2E7646-1327-D459-2C8B-565B09781641}"/>
              </a:ext>
            </a:extLst>
          </p:cNvPr>
          <p:cNvSpPr txBox="1"/>
          <p:nvPr/>
        </p:nvSpPr>
        <p:spPr>
          <a:xfrm>
            <a:off x="-113462" y="5781157"/>
            <a:ext cx="31659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/>
              <a:t>　君が代は</a:t>
            </a:r>
            <a:r>
              <a:rPr kumimoji="1" lang="en-US" altLang="ja-JP" sz="2800" b="1" dirty="0"/>
              <a:t>	</a:t>
            </a:r>
            <a:r>
              <a:rPr kumimoji="1" lang="ja-JP" altLang="en-US" sz="2800" b="1" dirty="0"/>
              <a:t>            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千代に八千代に     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    さざれ石の             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いわおとなりて　</a:t>
            </a:r>
            <a:r>
              <a:rPr kumimoji="1" lang="en-US" altLang="ja-JP" sz="2800" b="1" dirty="0"/>
              <a:t>  </a:t>
            </a:r>
          </a:p>
          <a:p>
            <a:r>
              <a:rPr kumimoji="1" lang="en-US" altLang="ja-JP" sz="2800" b="1" dirty="0"/>
              <a:t>    </a:t>
            </a:r>
            <a:r>
              <a:rPr kumimoji="1" lang="ja-JP" altLang="en-US" sz="2800" b="1" dirty="0"/>
              <a:t>苔のむすまで　　     </a:t>
            </a:r>
            <a:endParaRPr kumimoji="1" lang="en-US" altLang="ja-JP" sz="28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BE94F4-2321-AAE0-171B-8F81350D4A6C}"/>
              </a:ext>
            </a:extLst>
          </p:cNvPr>
          <p:cNvSpPr txBox="1"/>
          <p:nvPr/>
        </p:nvSpPr>
        <p:spPr>
          <a:xfrm>
            <a:off x="3581503" y="5779507"/>
            <a:ext cx="4622104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000" b="1" dirty="0"/>
              <a:t>安倍の代は</a:t>
            </a:r>
          </a:p>
          <a:p>
            <a:r>
              <a:rPr lang="ja-JP" altLang="en-US" sz="3000" b="1" dirty="0"/>
              <a:t>森に加計に </a:t>
            </a:r>
          </a:p>
          <a:p>
            <a:r>
              <a:rPr lang="ja-JP" altLang="en-US" sz="3000" b="1" dirty="0"/>
              <a:t>　　　　</a:t>
            </a:r>
          </a:p>
          <a:p>
            <a:r>
              <a:rPr lang="ja-JP" altLang="en-US" sz="3000" b="1" dirty="0"/>
              <a:t>ワイロとなりて  </a:t>
            </a:r>
          </a:p>
          <a:p>
            <a:r>
              <a:rPr lang="ja-JP" altLang="en-US" sz="3000" b="1" dirty="0"/>
              <a:t>サクラ見るまで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F63F83FD-45FA-B8DB-E199-829446C1198E}"/>
              </a:ext>
            </a:extLst>
          </p:cNvPr>
          <p:cNvCxnSpPr/>
          <p:nvPr/>
        </p:nvCxnSpPr>
        <p:spPr>
          <a:xfrm>
            <a:off x="287548" y="3908121"/>
            <a:ext cx="61038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>
            <a:extLst>
              <a:ext uri="{FF2B5EF4-FFF2-40B4-BE49-F238E27FC236}">
                <a16:creationId xmlns:a16="http://schemas.microsoft.com/office/drawing/2014/main" id="{78DCC5C4-C479-C372-914B-BC1AF9002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855" y="4334570"/>
            <a:ext cx="1337733" cy="901309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2723535" y="4933888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/>
              <a:t>「改ざん」されていた。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9118" y="6584891"/>
            <a:ext cx="205453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2" grpId="0" animBg="1"/>
      <p:bldP spid="8" grpId="0" animBg="1"/>
      <p:bldP spid="10" grpId="0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3400</TotalTime>
  <Words>103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野本 浩一</cp:lastModifiedBy>
  <cp:revision>210</cp:revision>
  <cp:lastPrinted>2022-09-13T02:36:31Z</cp:lastPrinted>
  <dcterms:created xsi:type="dcterms:W3CDTF">2021-09-11T12:07:54Z</dcterms:created>
  <dcterms:modified xsi:type="dcterms:W3CDTF">2022-09-29T12:18:22Z</dcterms:modified>
</cp:coreProperties>
</file>