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7" r:id="rId2"/>
    <p:sldId id="268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5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5CC415-A616-4D06-B7EA-F677B4B7E0E3}" v="6" dt="2022-01-27T13:40:04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2256" y="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本 浩一" userId="cfd5a88f1889c806" providerId="LiveId" clId="{B05CC415-A616-4D06-B7EA-F677B4B7E0E3}"/>
    <pc:docChg chg="addSld modSld">
      <pc:chgData name="野本 浩一" userId="cfd5a88f1889c806" providerId="LiveId" clId="{B05CC415-A616-4D06-B7EA-F677B4B7E0E3}" dt="2022-01-27T13:40:06.014" v="36" actId="20577"/>
      <pc:docMkLst>
        <pc:docMk/>
      </pc:docMkLst>
      <pc:sldChg chg="modSp new mod">
        <pc:chgData name="野本 浩一" userId="cfd5a88f1889c806" providerId="LiveId" clId="{B05CC415-A616-4D06-B7EA-F677B4B7E0E3}" dt="2022-01-27T13:40:06.014" v="36" actId="20577"/>
        <pc:sldMkLst>
          <pc:docMk/>
          <pc:sldMk cId="2704195928" sldId="268"/>
        </pc:sldMkLst>
        <pc:spChg chg="mod">
          <ac:chgData name="野本 浩一" userId="cfd5a88f1889c806" providerId="LiveId" clId="{B05CC415-A616-4D06-B7EA-F677B4B7E0E3}" dt="2022-01-27T13:40:06.014" v="36" actId="20577"/>
          <ac:spMkLst>
            <pc:docMk/>
            <pc:sldMk cId="2704195928" sldId="268"/>
            <ac:spMk id="2" creationId="{FD052788-AC19-4523-B1F8-A964FB7808DC}"/>
          </ac:spMkLst>
        </pc:spChg>
        <pc:spChg chg="mod">
          <ac:chgData name="野本 浩一" userId="cfd5a88f1889c806" providerId="LiveId" clId="{B05CC415-A616-4D06-B7EA-F677B4B7E0E3}" dt="2022-01-27T13:39:48.159" v="1"/>
          <ac:spMkLst>
            <pc:docMk/>
            <pc:sldMk cId="2704195928" sldId="268"/>
            <ac:spMk id="3" creationId="{5CB90535-4EF2-40CD-A40F-229C6FBC81B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81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4A7BAA1-D754-481C-9B26-C07333032598}"/>
              </a:ext>
            </a:extLst>
          </p:cNvPr>
          <p:cNvSpPr txBox="1"/>
          <p:nvPr/>
        </p:nvSpPr>
        <p:spPr>
          <a:xfrm>
            <a:off x="382259" y="4260496"/>
            <a:ext cx="5960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</a:rPr>
              <a:t>　　　オミクロン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322FB0E-8261-4D64-BE6F-47664F22AAFC}"/>
              </a:ext>
            </a:extLst>
          </p:cNvPr>
          <p:cNvSpPr txBox="1"/>
          <p:nvPr/>
        </p:nvSpPr>
        <p:spPr>
          <a:xfrm>
            <a:off x="220692" y="106639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2022-1</a:t>
            </a:r>
            <a:r>
              <a:rPr lang="en-US" altLang="ja-JP" sz="2000" b="1" kern="10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-26</a:t>
            </a:r>
            <a:r>
              <a:rPr lang="ja-JP" altLang="ja-JP" sz="2000" b="1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6E6494C-EE4F-4198-9E24-04C96B16D393}"/>
              </a:ext>
            </a:extLst>
          </p:cNvPr>
          <p:cNvSpPr txBox="1"/>
          <p:nvPr/>
        </p:nvSpPr>
        <p:spPr>
          <a:xfrm>
            <a:off x="4716208" y="866802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8801F35-3C76-4C6D-B0A7-F1AC7A7EF4E4}"/>
              </a:ext>
            </a:extLst>
          </p:cNvPr>
          <p:cNvSpPr txBox="1"/>
          <p:nvPr/>
        </p:nvSpPr>
        <p:spPr>
          <a:xfrm flipH="1">
            <a:off x="-84178" y="605636"/>
            <a:ext cx="78308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3600" b="1" dirty="0"/>
          </a:p>
          <a:p>
            <a:r>
              <a:rPr kumimoji="1" lang="ja-JP" altLang="en-US" sz="3600" b="1" dirty="0"/>
              <a:t>　</a:t>
            </a:r>
            <a:r>
              <a:rPr kumimoji="1" lang="ja-JP" altLang="en-US" sz="3600" b="1" u="sng" dirty="0"/>
              <a:t>＜「ロン」は「ロン」でも＞</a:t>
            </a:r>
            <a:endParaRPr kumimoji="1" lang="en-US" altLang="ja-JP" sz="3600" b="1" u="sng" dirty="0"/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　マスクして・ワクチン打って，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</a:t>
            </a:r>
            <a:r>
              <a:rPr kumimoji="1" lang="ja-JP" altLang="en-US" sz="3600" b="1" dirty="0">
                <a:solidFill>
                  <a:srgbClr val="333333"/>
                </a:solidFill>
                <a:latin typeface="ヒラギノ角ゴ Pro W3"/>
              </a:rPr>
              <a:t>かかれば</a:t>
            </a:r>
            <a:r>
              <a:rPr kumimoji="1" lang="ja-JP" altLang="en-US" sz="3600" b="1" dirty="0"/>
              <a:t>入院・・・</a:t>
            </a:r>
            <a:endParaRPr lang="ja-JP" altLang="en-US" sz="3600" b="1" i="0" dirty="0">
              <a:solidFill>
                <a:srgbClr val="333333"/>
              </a:solidFill>
              <a:effectLst/>
              <a:latin typeface="ヒラギノ角ゴ Pro W3"/>
            </a:endParaRPr>
          </a:p>
          <a:p>
            <a:r>
              <a:rPr kumimoji="1" lang="ja-JP" altLang="en-US" sz="3600" b="1" dirty="0"/>
              <a:t>　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9C3D1DC-5661-4875-A638-B5F44948D4B3}"/>
              </a:ext>
            </a:extLst>
          </p:cNvPr>
          <p:cNvSpPr/>
          <p:nvPr/>
        </p:nvSpPr>
        <p:spPr>
          <a:xfrm>
            <a:off x="382259" y="4253636"/>
            <a:ext cx="5780760" cy="65789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A94E2CC-DBE9-4638-A4B6-CAAD6793D0F6}"/>
              </a:ext>
            </a:extLst>
          </p:cNvPr>
          <p:cNvSpPr/>
          <p:nvPr/>
        </p:nvSpPr>
        <p:spPr>
          <a:xfrm>
            <a:off x="522133" y="7825634"/>
            <a:ext cx="5780760" cy="65789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CFDCEC2-82FE-47B6-AA92-4D6CF5A1ED69}"/>
              </a:ext>
            </a:extLst>
          </p:cNvPr>
          <p:cNvSpPr txBox="1"/>
          <p:nvPr/>
        </p:nvSpPr>
        <p:spPr>
          <a:xfrm>
            <a:off x="555107" y="7837197"/>
            <a:ext cx="61314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>
                <a:solidFill>
                  <a:srgbClr val="C00000"/>
                </a:solidFill>
              </a:rPr>
              <a:t>　　　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ジョークサロン</a:t>
            </a:r>
            <a:endParaRPr kumimoji="1" lang="en-US" altLang="ja-JP" sz="3600" b="1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BA37856-B18F-4731-A773-D4341EE5923E}"/>
              </a:ext>
            </a:extLst>
          </p:cNvPr>
          <p:cNvSpPr txBox="1"/>
          <p:nvPr/>
        </p:nvSpPr>
        <p:spPr>
          <a:xfrm>
            <a:off x="320244" y="5896108"/>
            <a:ext cx="6601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マスクせず・ワクチン打たず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うまくいけば入賞も・・・</a:t>
            </a:r>
            <a:endParaRPr lang="ja-JP" altLang="en-US" sz="3600" b="1" i="0" dirty="0">
              <a:solidFill>
                <a:srgbClr val="333333"/>
              </a:solidFill>
              <a:effectLst/>
              <a:latin typeface="ヒラギノ角ゴ Pro W3"/>
            </a:endParaRPr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6945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052788-AC19-4523-B1F8-A964FB78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12</a:t>
            </a:r>
            <a:r>
              <a:rPr kumimoji="1" lang="ja-JP" altLang="en-US" dirty="0"/>
              <a:t>月投稿作品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B90535-4EF2-40CD-A40F-229C6FBC8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ts val="12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本年もお世話になりありがとうございます。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今月の一笑に応募します。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ーーーーーーーーーーーーーーーーーーーーーーーーーーーーーーーーーーー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＜新しい駐日米大使任命さる＞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その人はなんと！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「エマニュエル夫人」のダンナだとのこと。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新大使の名はラーム・エマニュエル氏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</a:pPr>
            <a:r>
              <a:rPr lang="en-US" altLang="ja-JP" sz="1800" kern="100" dirty="0">
                <a:effectLst/>
                <a:latin typeface="游ゴシック" panose="020B0400000000000000" pitchFamily="50" charset="-128"/>
                <a:ea typeface="游明朝" panose="02020400000000000000" pitchFamily="18" charset="-128"/>
                <a:cs typeface="Courier New" panose="02070309020205020404" pitchFamily="49" charset="0"/>
              </a:rPr>
              <a:t>-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ーーーーーーーーーーーーーーーーーーーーーーーーーーーーーーーーーー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三浦　邦夫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419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</TotalTime>
  <Words>179</Words>
  <Application>Microsoft Office PowerPoint</Application>
  <PresentationFormat>画面に合わせる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ヒラギノ角ゴ Pro W3</vt:lpstr>
      <vt:lpstr>游ゴシック</vt:lpstr>
      <vt:lpstr>游明朝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12月投稿作品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野本 浩一</cp:lastModifiedBy>
  <cp:revision>53</cp:revision>
  <cp:lastPrinted>2022-01-23T22:56:42Z</cp:lastPrinted>
  <dcterms:created xsi:type="dcterms:W3CDTF">2021-09-11T12:07:54Z</dcterms:created>
  <dcterms:modified xsi:type="dcterms:W3CDTF">2022-01-27T13:40:07Z</dcterms:modified>
</cp:coreProperties>
</file>