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Lst>
  <p:sldSz cx="6858000" cy="9906000" type="A4"/>
  <p:notesSz cx="685800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5A72F8-4BD2-4744-A566-54D889767C02}" v="17" dt="2022-01-27T14:00:40.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4" autoAdjust="0"/>
    <p:restoredTop sz="94660"/>
  </p:normalViewPr>
  <p:slideViewPr>
    <p:cSldViewPr snapToGrid="0" showGuides="1">
      <p:cViewPr varScale="1">
        <p:scale>
          <a:sx n="44" d="100"/>
          <a:sy n="44" d="100"/>
        </p:scale>
        <p:origin x="2160" y="4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野本 浩一" userId="cfd5a88f1889c806" providerId="LiveId" clId="{2C5A72F8-4BD2-4744-A566-54D889767C02}"/>
    <pc:docChg chg="custSel addSld modSld sldOrd">
      <pc:chgData name="野本 浩一" userId="cfd5a88f1889c806" providerId="LiveId" clId="{2C5A72F8-4BD2-4744-A566-54D889767C02}" dt="2022-01-27T14:00:40.376" v="89"/>
      <pc:docMkLst>
        <pc:docMk/>
      </pc:docMkLst>
      <pc:sldChg chg="modSp new mod ord">
        <pc:chgData name="野本 浩一" userId="cfd5a88f1889c806" providerId="LiveId" clId="{2C5A72F8-4BD2-4744-A566-54D889767C02}" dt="2022-01-27T14:00:40.376" v="89"/>
        <pc:sldMkLst>
          <pc:docMk/>
          <pc:sldMk cId="4073591131" sldId="258"/>
        </pc:sldMkLst>
        <pc:spChg chg="mod">
          <ac:chgData name="野本 浩一" userId="cfd5a88f1889c806" providerId="LiveId" clId="{2C5A72F8-4BD2-4744-A566-54D889767C02}" dt="2022-01-27T14:00:40.376" v="89"/>
          <ac:spMkLst>
            <pc:docMk/>
            <pc:sldMk cId="4073591131" sldId="258"/>
            <ac:spMk id="2" creationId="{9358DE4F-FD3D-4E08-A823-AC45253C8E5A}"/>
          </ac:spMkLst>
        </pc:spChg>
        <pc:spChg chg="mod">
          <ac:chgData name="野本 浩一" userId="cfd5a88f1889c806" providerId="LiveId" clId="{2C5A72F8-4BD2-4744-A566-54D889767C02}" dt="2022-01-27T14:00:05.916" v="4" actId="27636"/>
          <ac:spMkLst>
            <pc:docMk/>
            <pc:sldMk cId="4073591131" sldId="258"/>
            <ac:spMk id="3" creationId="{EA367508-8DA8-4AEE-9FF3-34FE0ABC52D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4E8687B-8C88-4FAF-BA19-CB715A19C5E4}" type="datetimeFigureOut">
              <a:rPr kumimoji="1" lang="ja-JP" altLang="en-US" smtClean="0"/>
              <a:t>2022/1/27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CE6AB0-CF48-4DE1-96D3-46AB44567137}" type="slidenum">
              <a:rPr kumimoji="1" lang="ja-JP" altLang="en-US" smtClean="0"/>
              <a:t>‹#›</a:t>
            </a:fld>
            <a:endParaRPr kumimoji="1" lang="ja-JP" altLang="en-US"/>
          </a:p>
        </p:txBody>
      </p:sp>
    </p:spTree>
    <p:extLst>
      <p:ext uri="{BB962C8B-B14F-4D97-AF65-F5344CB8AC3E}">
        <p14:creationId xmlns:p14="http://schemas.microsoft.com/office/powerpoint/2010/main" val="1551495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E8687B-8C88-4FAF-BA19-CB715A19C5E4}" type="datetimeFigureOut">
              <a:rPr kumimoji="1" lang="ja-JP" altLang="en-US" smtClean="0"/>
              <a:t>2022/1/27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CE6AB0-CF48-4DE1-96D3-46AB44567137}" type="slidenum">
              <a:rPr kumimoji="1" lang="ja-JP" altLang="en-US" smtClean="0"/>
              <a:t>‹#›</a:t>
            </a:fld>
            <a:endParaRPr kumimoji="1" lang="ja-JP" altLang="en-US"/>
          </a:p>
        </p:txBody>
      </p:sp>
    </p:spTree>
    <p:extLst>
      <p:ext uri="{BB962C8B-B14F-4D97-AF65-F5344CB8AC3E}">
        <p14:creationId xmlns:p14="http://schemas.microsoft.com/office/powerpoint/2010/main" val="4174406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E8687B-8C88-4FAF-BA19-CB715A19C5E4}" type="datetimeFigureOut">
              <a:rPr kumimoji="1" lang="ja-JP" altLang="en-US" smtClean="0"/>
              <a:t>2022/1/27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CE6AB0-CF48-4DE1-96D3-46AB44567137}" type="slidenum">
              <a:rPr kumimoji="1" lang="ja-JP" altLang="en-US" smtClean="0"/>
              <a:t>‹#›</a:t>
            </a:fld>
            <a:endParaRPr kumimoji="1" lang="ja-JP" altLang="en-US"/>
          </a:p>
        </p:txBody>
      </p:sp>
    </p:spTree>
    <p:extLst>
      <p:ext uri="{BB962C8B-B14F-4D97-AF65-F5344CB8AC3E}">
        <p14:creationId xmlns:p14="http://schemas.microsoft.com/office/powerpoint/2010/main" val="364431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E8687B-8C88-4FAF-BA19-CB715A19C5E4}" type="datetimeFigureOut">
              <a:rPr kumimoji="1" lang="ja-JP" altLang="en-US" smtClean="0"/>
              <a:t>2022/1/27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CE6AB0-CF48-4DE1-96D3-46AB44567137}" type="slidenum">
              <a:rPr kumimoji="1" lang="ja-JP" altLang="en-US" smtClean="0"/>
              <a:t>‹#›</a:t>
            </a:fld>
            <a:endParaRPr kumimoji="1" lang="ja-JP" altLang="en-US"/>
          </a:p>
        </p:txBody>
      </p:sp>
    </p:spTree>
    <p:extLst>
      <p:ext uri="{BB962C8B-B14F-4D97-AF65-F5344CB8AC3E}">
        <p14:creationId xmlns:p14="http://schemas.microsoft.com/office/powerpoint/2010/main" val="3253947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4E8687B-8C88-4FAF-BA19-CB715A19C5E4}" type="datetimeFigureOut">
              <a:rPr kumimoji="1" lang="ja-JP" altLang="en-US" smtClean="0"/>
              <a:t>2022/1/27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CE6AB0-CF48-4DE1-96D3-46AB44567137}" type="slidenum">
              <a:rPr kumimoji="1" lang="ja-JP" altLang="en-US" smtClean="0"/>
              <a:t>‹#›</a:t>
            </a:fld>
            <a:endParaRPr kumimoji="1" lang="ja-JP" altLang="en-US"/>
          </a:p>
        </p:txBody>
      </p:sp>
    </p:spTree>
    <p:extLst>
      <p:ext uri="{BB962C8B-B14F-4D97-AF65-F5344CB8AC3E}">
        <p14:creationId xmlns:p14="http://schemas.microsoft.com/office/powerpoint/2010/main" val="178293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4E8687B-8C88-4FAF-BA19-CB715A19C5E4}" type="datetimeFigureOut">
              <a:rPr kumimoji="1" lang="ja-JP" altLang="en-US" smtClean="0"/>
              <a:t>2022/1/27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CE6AB0-CF48-4DE1-96D3-46AB44567137}" type="slidenum">
              <a:rPr kumimoji="1" lang="ja-JP" altLang="en-US" smtClean="0"/>
              <a:t>‹#›</a:t>
            </a:fld>
            <a:endParaRPr kumimoji="1" lang="ja-JP" altLang="en-US"/>
          </a:p>
        </p:txBody>
      </p:sp>
    </p:spTree>
    <p:extLst>
      <p:ext uri="{BB962C8B-B14F-4D97-AF65-F5344CB8AC3E}">
        <p14:creationId xmlns:p14="http://schemas.microsoft.com/office/powerpoint/2010/main" val="2659205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4E8687B-8C88-4FAF-BA19-CB715A19C5E4}" type="datetimeFigureOut">
              <a:rPr kumimoji="1" lang="ja-JP" altLang="en-US" smtClean="0"/>
              <a:t>2022/1/27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3CE6AB0-CF48-4DE1-96D3-46AB44567137}" type="slidenum">
              <a:rPr kumimoji="1" lang="ja-JP" altLang="en-US" smtClean="0"/>
              <a:t>‹#›</a:t>
            </a:fld>
            <a:endParaRPr kumimoji="1" lang="ja-JP" altLang="en-US"/>
          </a:p>
        </p:txBody>
      </p:sp>
    </p:spTree>
    <p:extLst>
      <p:ext uri="{BB962C8B-B14F-4D97-AF65-F5344CB8AC3E}">
        <p14:creationId xmlns:p14="http://schemas.microsoft.com/office/powerpoint/2010/main" val="136750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4E8687B-8C88-4FAF-BA19-CB715A19C5E4}" type="datetimeFigureOut">
              <a:rPr kumimoji="1" lang="ja-JP" altLang="en-US" smtClean="0"/>
              <a:t>2022/1/27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3CE6AB0-CF48-4DE1-96D3-46AB44567137}" type="slidenum">
              <a:rPr kumimoji="1" lang="ja-JP" altLang="en-US" smtClean="0"/>
              <a:t>‹#›</a:t>
            </a:fld>
            <a:endParaRPr kumimoji="1" lang="ja-JP" altLang="en-US"/>
          </a:p>
        </p:txBody>
      </p:sp>
    </p:spTree>
    <p:extLst>
      <p:ext uri="{BB962C8B-B14F-4D97-AF65-F5344CB8AC3E}">
        <p14:creationId xmlns:p14="http://schemas.microsoft.com/office/powerpoint/2010/main" val="1600487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8687B-8C88-4FAF-BA19-CB715A19C5E4}" type="datetimeFigureOut">
              <a:rPr kumimoji="1" lang="ja-JP" altLang="en-US" smtClean="0"/>
              <a:t>2022/1/27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3CE6AB0-CF48-4DE1-96D3-46AB44567137}" type="slidenum">
              <a:rPr kumimoji="1" lang="ja-JP" altLang="en-US" smtClean="0"/>
              <a:t>‹#›</a:t>
            </a:fld>
            <a:endParaRPr kumimoji="1" lang="ja-JP" altLang="en-US"/>
          </a:p>
        </p:txBody>
      </p:sp>
    </p:spTree>
    <p:extLst>
      <p:ext uri="{BB962C8B-B14F-4D97-AF65-F5344CB8AC3E}">
        <p14:creationId xmlns:p14="http://schemas.microsoft.com/office/powerpoint/2010/main" val="1485717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E8687B-8C88-4FAF-BA19-CB715A19C5E4}" type="datetimeFigureOut">
              <a:rPr kumimoji="1" lang="ja-JP" altLang="en-US" smtClean="0"/>
              <a:t>2022/1/27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CE6AB0-CF48-4DE1-96D3-46AB44567137}" type="slidenum">
              <a:rPr kumimoji="1" lang="ja-JP" altLang="en-US" smtClean="0"/>
              <a:t>‹#›</a:t>
            </a:fld>
            <a:endParaRPr kumimoji="1" lang="ja-JP" altLang="en-US"/>
          </a:p>
        </p:txBody>
      </p:sp>
    </p:spTree>
    <p:extLst>
      <p:ext uri="{BB962C8B-B14F-4D97-AF65-F5344CB8AC3E}">
        <p14:creationId xmlns:p14="http://schemas.microsoft.com/office/powerpoint/2010/main" val="267984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E8687B-8C88-4FAF-BA19-CB715A19C5E4}" type="datetimeFigureOut">
              <a:rPr kumimoji="1" lang="ja-JP" altLang="en-US" smtClean="0"/>
              <a:t>2022/1/27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CE6AB0-CF48-4DE1-96D3-46AB44567137}" type="slidenum">
              <a:rPr kumimoji="1" lang="ja-JP" altLang="en-US" smtClean="0"/>
              <a:t>‹#›</a:t>
            </a:fld>
            <a:endParaRPr kumimoji="1" lang="ja-JP" altLang="en-US"/>
          </a:p>
        </p:txBody>
      </p:sp>
    </p:spTree>
    <p:extLst>
      <p:ext uri="{BB962C8B-B14F-4D97-AF65-F5344CB8AC3E}">
        <p14:creationId xmlns:p14="http://schemas.microsoft.com/office/powerpoint/2010/main" val="322797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4E8687B-8C88-4FAF-BA19-CB715A19C5E4}" type="datetimeFigureOut">
              <a:rPr kumimoji="1" lang="ja-JP" altLang="en-US" smtClean="0"/>
              <a:t>2022/1/27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3CE6AB0-CF48-4DE1-96D3-46AB44567137}" type="slidenum">
              <a:rPr kumimoji="1" lang="ja-JP" altLang="en-US" smtClean="0"/>
              <a:t>‹#›</a:t>
            </a:fld>
            <a:endParaRPr kumimoji="1" lang="ja-JP" altLang="en-US"/>
          </a:p>
        </p:txBody>
      </p:sp>
    </p:spTree>
    <p:extLst>
      <p:ext uri="{BB962C8B-B14F-4D97-AF65-F5344CB8AC3E}">
        <p14:creationId xmlns:p14="http://schemas.microsoft.com/office/powerpoint/2010/main" val="1705240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ja.wikipedia.org/wiki/Bye_Bye_My_Love_(U_are_the_one)" TargetMode="External"/><Relationship Id="rId13" Type="http://schemas.openxmlformats.org/officeDocument/2006/relationships/hyperlink" Target="https://ja.wikipedia.org/wiki/%E5%B2%B8%E8%B0%B7%E4%BA%94%E6%9C%97" TargetMode="External"/><Relationship Id="rId18" Type="http://schemas.openxmlformats.org/officeDocument/2006/relationships/hyperlink" Target="https://ja.wikipedia.org/wiki/%E6%B1%9F%E6%88%B8%E6%99%82%E4%BB%A3" TargetMode="External"/><Relationship Id="rId3" Type="http://schemas.openxmlformats.org/officeDocument/2006/relationships/hyperlink" Target="https://ja.wikipedia.org/wiki/%E5%8B%9D%E6%89%8B%E3%81%AB%E3%82%B7%E3%83%B3%E3%83%89%E3%83%90%E3%83%83%E3%83%89" TargetMode="External"/><Relationship Id="rId21" Type="http://schemas.openxmlformats.org/officeDocument/2006/relationships/hyperlink" Target="https://ja.wikipedia.org/wiki/%E3%83%9F%E3%83%83%E3%83%84%E3%83%BB%E3%83%9E%E3%83%B3%E3%82%B0%E3%83%AD%E3%83%BC%E3%83%96" TargetMode="External"/><Relationship Id="rId7" Type="http://schemas.openxmlformats.org/officeDocument/2006/relationships/hyperlink" Target="https://ja.wikipedia.org/wiki/%E3%83%81%E3%83%A3%E3%82%B3%E3%81%AE%E6%B5%B7%E5%B2%B8%E7%89%A9%E8%AA%9E" TargetMode="External"/><Relationship Id="rId12" Type="http://schemas.openxmlformats.org/officeDocument/2006/relationships/hyperlink" Target="https://ja.wikipedia.org/wiki/%E3%82%A2%E3%83%80%E3%83%AB%E3%83%88%E3%83%93%E3%83%87%E3%82%AA" TargetMode="External"/><Relationship Id="rId17" Type="http://schemas.openxmlformats.org/officeDocument/2006/relationships/hyperlink" Target="https://ja.wikipedia.org/wiki/%E9%BD%8B%E8%97%A4%E5%AD%9D_(%E6%95%99%E8%82%B2%E5%AD%A6%E8%80%85)" TargetMode="External"/><Relationship Id="rId2" Type="http://schemas.openxmlformats.org/officeDocument/2006/relationships/hyperlink" Target="https://ja.wikipedia.org/wiki/%E9%9D%92%E5%B1%B1%E5%AD%A6%E9%99%A2%E5%A4%A7%E5%AD%A6" TargetMode="External"/><Relationship Id="rId16" Type="http://schemas.openxmlformats.org/officeDocument/2006/relationships/hyperlink" Target="https://ja.wikipedia.org/wiki/%E6%95%99%E6%8E%88" TargetMode="External"/><Relationship Id="rId20" Type="http://schemas.openxmlformats.org/officeDocument/2006/relationships/hyperlink" Target="https://ja.wikipedia.org/wiki/%E7%AB%A5%E8%B2%9E" TargetMode="External"/><Relationship Id="rId1" Type="http://schemas.openxmlformats.org/officeDocument/2006/relationships/slideLayout" Target="../slideLayouts/slideLayout2.xml"/><Relationship Id="rId6" Type="http://schemas.openxmlformats.org/officeDocument/2006/relationships/hyperlink" Target="https://ja.wikipedia.org/wiki/1980%E5%B9%B4%E4%BB%A3" TargetMode="External"/><Relationship Id="rId11" Type="http://schemas.openxmlformats.org/officeDocument/2006/relationships/hyperlink" Target="https://ja.wikipedia.org/wiki/%E6%81%8B%E6%84%9B" TargetMode="External"/><Relationship Id="rId5" Type="http://schemas.openxmlformats.org/officeDocument/2006/relationships/hyperlink" Target="https://ja.wikipedia.org/wiki/%E3%81%84%E3%81%A8%E3%81%97%E3%81%AE%E3%82%A8%E3%83%AA%E3%83%BC" TargetMode="External"/><Relationship Id="rId15" Type="http://schemas.openxmlformats.org/officeDocument/2006/relationships/hyperlink" Target="https://ja.wikipedia.org/wiki/%E6%98%8E%E6%B2%BB%E5%A4%A7%E5%AD%A6%E6%96%87%E5%AD%A6%E9%83%A8" TargetMode="External"/><Relationship Id="rId10" Type="http://schemas.openxmlformats.org/officeDocument/2006/relationships/hyperlink" Target="https://ja.wikipedia.org/wiki/%E6%A5%BD%E6%9B%B2" TargetMode="External"/><Relationship Id="rId19" Type="http://schemas.openxmlformats.org/officeDocument/2006/relationships/hyperlink" Target="https://ja.wikipedia.org/wiki/%E5%BE%B3%E5%85%89%E6%AD%A3%E8%A1%8C" TargetMode="External"/><Relationship Id="rId4" Type="http://schemas.openxmlformats.org/officeDocument/2006/relationships/hyperlink" Target="https://ja.wikipedia.org/wiki/%E3%83%A1%E3%82%B8%E3%83%A3%E3%83%BC%E3%83%BB%E3%83%87%E3%83%93%E3%83%A5%E3%83%BC_(%E9%9F%B3%E6%A5%BD%E5%AE%B6)" TargetMode="External"/><Relationship Id="rId9" Type="http://schemas.openxmlformats.org/officeDocument/2006/relationships/hyperlink" Target="https://ja.wikipedia.org/wiki/TSUNAMI" TargetMode="External"/><Relationship Id="rId14" Type="http://schemas.openxmlformats.org/officeDocument/2006/relationships/hyperlink" Target="https://ja.wikipedia.org/wiki/%E5%AF%BA%E8%84%87%E5%BA%B7%E6%96%87" TargetMode="External"/><Relationship Id="rId22" Type="http://schemas.openxmlformats.org/officeDocument/2006/relationships/hyperlink" Target="https://ja.wikipedia.org/wiki/%E5%8A%A0%E5%B1%B1%E9%9B%84%E4%B8%89"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ja.wikipedia.org/wiki/%E6%9D%B1%E9%87%8E%E5%9C%AD%E5%90%BE" TargetMode="External"/><Relationship Id="rId13" Type="http://schemas.openxmlformats.org/officeDocument/2006/relationships/hyperlink" Target="https://ja.wikipedia.org/wiki/%E6%9D%B1%E4%BA%AC%E3%83%89%E3%83%BC%E3%83%A0" TargetMode="External"/><Relationship Id="rId3" Type="http://schemas.openxmlformats.org/officeDocument/2006/relationships/hyperlink" Target="https://ja.wikipedia.org/wiki/%E3%83%87%E3%83%BC%E3%83%88#%E6%A6%82%E8%AA%AC" TargetMode="External"/><Relationship Id="rId7" Type="http://schemas.openxmlformats.org/officeDocument/2006/relationships/hyperlink" Target="https://ja.wikipedia.org/wiki/%E3%82%8B%E3%82%8B%E3%81%B6" TargetMode="External"/><Relationship Id="rId12" Type="http://schemas.openxmlformats.org/officeDocument/2006/relationships/hyperlink" Target="https://ja.wikipedia.org/wiki/%E3%81%8A%E3%81%84%E3%81%97%E3%81%84%E8%91%A1%E8%90%84%E3%81%AE%E6%97%85%E3%83%A9%E3%82%A4%E3%83%96_%E2%80%93at_DOME_%26_%E6%97%A5%E6%9C%AC%E6%AD%A6%E9%81%93%E9%A4%A8-" TargetMode="External"/><Relationship Id="rId2" Type="http://schemas.openxmlformats.org/officeDocument/2006/relationships/hyperlink" Target="https://ja.wikipedia.org/wiki/%E5%A7%A6%E9%80%9A" TargetMode="External"/><Relationship Id="rId1" Type="http://schemas.openxmlformats.org/officeDocument/2006/relationships/slideLayout" Target="../slideLayouts/slideLayout1.xml"/><Relationship Id="rId6" Type="http://schemas.openxmlformats.org/officeDocument/2006/relationships/hyperlink" Target="https://ja.wikipedia.org/wiki/%E3%81%98%E3%82%83%E3%82%89%E3%82%93" TargetMode="External"/><Relationship Id="rId11" Type="http://schemas.openxmlformats.org/officeDocument/2006/relationships/hyperlink" Target="https://ja.wikipedia.org/wiki/%E3%83%AD%E3%82%B1%E3%83%83%E3%83%88%E3%83%8B%E3%83%A5%E3%83%BC%E3%82%B924" TargetMode="External"/><Relationship Id="rId5" Type="http://schemas.openxmlformats.org/officeDocument/2006/relationships/hyperlink" Target="https://ja.wikipedia.org/wiki/%E5%A4%A7%E9%BB%92%E5%9F%A0%E9%A0%AD" TargetMode="External"/><Relationship Id="rId10" Type="http://schemas.openxmlformats.org/officeDocument/2006/relationships/hyperlink" Target="https://ja.wikipedia.org/wiki/%E5%A4%9C%E6%98%8E%E3%81%91%E3%81%AE%E8%A1%97%E3%81%A7" TargetMode="External"/><Relationship Id="rId4" Type="http://schemas.openxmlformats.org/officeDocument/2006/relationships/hyperlink" Target="https://ja.wikipedia.org/wiki/%E6%A8%AA%E6%B5%9C%E5%B8%82" TargetMode="External"/><Relationship Id="rId9" Type="http://schemas.openxmlformats.org/officeDocument/2006/relationships/hyperlink" Target="https://ja.wikipedia.org/wiki/%E9%95%B7%E7%B7%A8%E5%B0%8F%E8%AA%AC" TargetMode="External"/><Relationship Id="rId14" Type="http://schemas.openxmlformats.org/officeDocument/2006/relationships/hyperlink" Target="https://ja.wikipedia.org/wiki/Sports_Graphic_Number"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ja.wikipedia.org/wiki/TBS%E6%9C%A8%E6%9B%9C10%E6%99%82%E6%9E%A0%E3%81%AE%E9%80%A3%E7%B6%9A%E3%83%89%E3%83%A9%E3%83%9E" TargetMode="External"/><Relationship Id="rId3" Type="http://schemas.openxmlformats.org/officeDocument/2006/relationships/image" Target="../media/image2.jpeg"/><Relationship Id="rId7" Type="http://schemas.openxmlformats.org/officeDocument/2006/relationships/hyperlink" Target="https://ja.wikipedia.org/wiki/TBS%E3%83%86%E3%83%AC%E3%83%93"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ja.wikipedia.org/wiki/%E6%A1%91%E7%94%B0%E4%BD%B3%E7%A5%90" TargetMode="External"/><Relationship Id="rId11" Type="http://schemas.openxmlformats.org/officeDocument/2006/relationships/hyperlink" Target="https://ja.wikipedia.org/wiki/%E4%B8%89%E3%83%84%E7%9F%A2%E3%82%B5%E3%82%A4%E3%83%80%E3%83%BC" TargetMode="External"/><Relationship Id="rId5" Type="http://schemas.openxmlformats.org/officeDocument/2006/relationships/image" Target="../media/image4.jpeg"/><Relationship Id="rId10" Type="http://schemas.openxmlformats.org/officeDocument/2006/relationships/hyperlink" Target="https://ja.wikipedia.org/wiki/%E3%82%A2%E3%82%B5%E3%83%92%E9%A3%B2%E6%96%99" TargetMode="External"/><Relationship Id="rId4" Type="http://schemas.openxmlformats.org/officeDocument/2006/relationships/image" Target="../media/image3.jpeg"/><Relationship Id="rId9" Type="http://schemas.openxmlformats.org/officeDocument/2006/relationships/hyperlink" Target="https://ja.wikipedia.org/wiki/Sweet_Seas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58DE4F-FD3D-4E08-A823-AC45253C8E5A}"/>
              </a:ext>
            </a:extLst>
          </p:cNvPr>
          <p:cNvSpPr>
            <a:spLocks noGrp="1"/>
          </p:cNvSpPr>
          <p:nvPr>
            <p:ph type="title"/>
          </p:nvPr>
        </p:nvSpPr>
        <p:spPr/>
        <p:txBody>
          <a:bodyPr/>
          <a:lstStyle/>
          <a:p>
            <a:r>
              <a:rPr kumimoji="1" lang="ja-JP" altLang="en-US" dirty="0"/>
              <a:t>サザン・・・前説明です</a:t>
            </a:r>
            <a:br>
              <a:rPr kumimoji="1" lang="en-US" altLang="ja-JP" dirty="0"/>
            </a:br>
            <a:r>
              <a:rPr kumimoji="1" lang="ja-JP" altLang="en-US" dirty="0"/>
              <a:t>読んだら　次頁へ</a:t>
            </a:r>
          </a:p>
        </p:txBody>
      </p:sp>
      <p:sp>
        <p:nvSpPr>
          <p:cNvPr id="3" name="コンテンツ プレースホルダー 2">
            <a:extLst>
              <a:ext uri="{FF2B5EF4-FFF2-40B4-BE49-F238E27FC236}">
                <a16:creationId xmlns:a16="http://schemas.microsoft.com/office/drawing/2014/main" id="{EA367508-8DA8-4AEE-9FF3-34FE0ABC52D3}"/>
              </a:ext>
            </a:extLst>
          </p:cNvPr>
          <p:cNvSpPr>
            <a:spLocks noGrp="1"/>
          </p:cNvSpPr>
          <p:nvPr>
            <p:ph idx="1"/>
          </p:nvPr>
        </p:nvSpPr>
        <p:spPr/>
        <p:txBody>
          <a:bodyPr>
            <a:normAutofit fontScale="77500" lnSpcReduction="20000"/>
          </a:bodyPr>
          <a:lstStyle/>
          <a:p>
            <a:pPr algn="just">
              <a:lnSpc>
                <a:spcPts val="2000"/>
              </a:lnSpc>
            </a:pP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サザンオールスターズ（桑田佳祐）</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lnSpc>
                <a:spcPts val="2000"/>
              </a:lnSpc>
              <a:buFont typeface="Wingdings" panose="05000000000000000000" pitchFamily="2" charset="2"/>
              <a:buChar char=""/>
            </a:pP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１９５６年２月２６日（６６歳）神奈川県茅ヶ崎市生まれ。</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lnSpc>
                <a:spcPts val="2000"/>
              </a:lnSpc>
              <a:buFont typeface="Wingdings" panose="05000000000000000000" pitchFamily="2" charset="2"/>
              <a:buChar char=""/>
            </a:pP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2" tooltip="青山学院大学"/>
              </a:rPr>
              <a:t>青山学院大学</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で結成され、</a:t>
            </a:r>
            <a:r>
              <a:rPr lang="en-US"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1974</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年から断続的に活動。</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lnSpc>
                <a:spcPts val="2000"/>
              </a:lnSpc>
              <a:buFont typeface="Wingdings" panose="05000000000000000000" pitchFamily="2" charset="2"/>
              <a:buChar char=""/>
            </a:pPr>
            <a:r>
              <a:rPr lang="en-US" altLang="ja-JP" sz="1050" kern="100" dirty="0">
                <a:effectLst/>
                <a:latin typeface="Meiryo UI" panose="020B0604030504040204" pitchFamily="50" charset="-128"/>
                <a:ea typeface="游明朝" panose="02020400000000000000" pitchFamily="18" charset="-128"/>
                <a:cs typeface="Times New Roman" panose="02020603050405020304" pitchFamily="18" charset="0"/>
              </a:rPr>
              <a:t>1978</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年に「</a:t>
            </a: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3" tooltip="勝手にシンドバッド"/>
              </a:rPr>
              <a:t>勝手にシンドバッド</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」で</a:t>
            </a: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4" tooltip="メジャー・デビュー (音楽家)"/>
              </a:rPr>
              <a:t>メジャ</a:t>
            </a:r>
            <a:r>
              <a:rPr lang="en-US" altLang="ja-JP" sz="1050" u="sng" kern="100" dirty="0">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4" tooltip="メジャー・デビュー (音楽家)"/>
              </a:rPr>
              <a:t>ー・</a:t>
            </a: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4" tooltip="メジャー・デビュー (音楽家)"/>
              </a:rPr>
              <a:t>デビュ</a:t>
            </a:r>
            <a:r>
              <a:rPr lang="en-US" altLang="ja-JP" sz="1050" u="sng" kern="100" dirty="0">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4" tooltip="メジャー・デビュー (音楽家)"/>
              </a:rPr>
              <a:t>ー</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a:t>
            </a:r>
            <a:r>
              <a:rPr lang="en-US"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1979</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年に「</a:t>
            </a: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5" tooltip="いとしのエリー"/>
              </a:rPr>
              <a:t>いとしのエリ</a:t>
            </a:r>
            <a:r>
              <a:rPr lang="en-US" altLang="ja-JP" sz="1050" u="sng" kern="100" dirty="0">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5" tooltip="いとしのエリー"/>
              </a:rPr>
              <a:t>ー</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」がヒットし、</a:t>
            </a:r>
            <a:r>
              <a:rPr lang="en-US" altLang="ja-JP" sz="1050" u="sng" kern="100" dirty="0">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6" tooltip="1980年代"/>
              </a:rPr>
              <a:t>1980年代</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には 「</a:t>
            </a: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7" tooltip="チャコの海岸物語"/>
              </a:rPr>
              <a:t>チャコの海岸物語</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a:t>
            </a:r>
            <a:r>
              <a:rPr lang="en-US" altLang="ja-JP" sz="1050" u="sng" kern="100" dirty="0">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8" tooltip="Bye Bye My Love (U are the one)"/>
              </a:rPr>
              <a:t>Bye </a:t>
            </a: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8" tooltip="Bye Bye My Love (U are the one)"/>
              </a:rPr>
              <a:t>Bye</a:t>
            </a:r>
            <a:r>
              <a:rPr lang="en-US" altLang="ja-JP" sz="1050" u="sng" kern="100" dirty="0">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8" tooltip="Bye Bye My Love (U are the one)"/>
              </a:rPr>
              <a:t> My Love (U are the one)</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」などがヒットした。</a:t>
            </a:r>
            <a:r>
              <a:rPr lang="en-US"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2000</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年には「</a:t>
            </a:r>
            <a:r>
              <a:rPr lang="en-US" altLang="ja-JP" sz="1050" u="sng" kern="100" dirty="0">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9" tooltip="TSUNAMI"/>
              </a:rPr>
              <a:t>TSUNAMI</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」がダブルミリオンを記録。</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lnSpc>
                <a:spcPts val="2000"/>
              </a:lnSpc>
              <a:buFont typeface="Wingdings" panose="05000000000000000000" pitchFamily="2" charset="2"/>
              <a:buChar char=""/>
            </a:pP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10" tooltip="楽曲"/>
              </a:rPr>
              <a:t>楽曲</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は夏をイメージしたポップスや、ロック色が圧倒的に多い。</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lnSpc>
                <a:spcPts val="2000"/>
              </a:lnSpc>
              <a:buFont typeface="Wingdings" panose="05000000000000000000" pitchFamily="2" charset="2"/>
              <a:buChar char=""/>
            </a:pP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題材は</a:t>
            </a: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11" tooltip="恋愛"/>
              </a:rPr>
              <a:t>恋愛</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・情事・</a:t>
            </a: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12" tooltip="アダルトビデオ"/>
              </a:rPr>
              <a:t>アダルトビデオ</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・青春　ｅｔｃ．ｅｔｃ．</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lnSpc>
                <a:spcPts val="2000"/>
              </a:lnSpc>
              <a:buFont typeface="Wingdings" panose="05000000000000000000" pitchFamily="2" charset="2"/>
              <a:buChar char=""/>
            </a:pP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各界の評価</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42950" lvl="1" indent="-285750" algn="just">
              <a:lnSpc>
                <a:spcPts val="2000"/>
              </a:lnSpc>
              <a:buFont typeface="Wingdings" panose="05000000000000000000" pitchFamily="2" charset="2"/>
              <a:buChar char=""/>
            </a:pP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13"/>
              </a:rPr>
              <a:t>岸谷五朗</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　「桑田さんが台本をもらって曲を書くと、ものすごいものができる」</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42950" lvl="1" indent="-285750" algn="just">
              <a:lnSpc>
                <a:spcPts val="2000"/>
              </a:lnSpc>
              <a:buFont typeface="Wingdings" panose="05000000000000000000" pitchFamily="2" charset="2"/>
              <a:buChar char=""/>
            </a:pP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14" tooltip="寺脇康文"/>
              </a:rPr>
              <a:t>寺脇康文</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　「桑田さんの曲って、心を震わせたり、踊らせたりーー耳で聴くっていうより、心に聴かせるという感じ」</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42950" lvl="1" indent="-285750" algn="just">
              <a:lnSpc>
                <a:spcPts val="2000"/>
              </a:lnSpc>
              <a:buFont typeface="Wingdings" panose="05000000000000000000" pitchFamily="2" charset="2"/>
              <a:buChar char=""/>
            </a:pP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15"/>
              </a:rPr>
              <a:t>明治大学文学部</a:t>
            </a: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16" tooltip="教授"/>
              </a:rPr>
              <a:t>教授</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a:t>
            </a: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17" tooltip="齋藤孝 (教育学者)"/>
              </a:rPr>
              <a:t>齋藤孝</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　「日本語の可能性を最大限に広げている」と評価。併せて、桑田のエロティックな表現について、「日本人が明らかに性を謳歌（おうか）していた</a:t>
            </a: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18" tooltip="江戸時代"/>
              </a:rPr>
              <a:t>江戸時代</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の文学作品に通じるものがある」</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42950" lvl="1" indent="-285750" algn="just">
              <a:lnSpc>
                <a:spcPts val="2000"/>
              </a:lnSpc>
              <a:buFont typeface="Wingdings" panose="05000000000000000000" pitchFamily="2" charset="2"/>
              <a:buChar char=""/>
            </a:pP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19" tooltip="徳光正行"/>
              </a:rPr>
              <a:t>徳光正行</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　「桑田さんは精神的な</a:t>
            </a:r>
            <a:r>
              <a:rPr lang="en-US"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永遠の</a:t>
            </a: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20" tooltip="童貞"/>
              </a:rPr>
              <a:t>童貞</a:t>
            </a:r>
            <a:r>
              <a:rPr lang="en-US" altLang="ja-JP" sz="1050" kern="100" dirty="0">
                <a:effectLst/>
                <a:latin typeface="Meiryo UI" panose="020B0604030504040204" pitchFamily="50" charset="-128"/>
                <a:ea typeface="游明朝" panose="02020400000000000000" pitchFamily="18" charset="-128"/>
                <a:cs typeface="Times New Roman" panose="02020603050405020304" pitchFamily="18" charset="0"/>
              </a:rPr>
              <a:t>”</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っぽい。エロ全開の曲もあれば、私小説のような美しいエロもある」</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42950" lvl="1" indent="-285750" algn="just">
              <a:lnSpc>
                <a:spcPts val="2000"/>
              </a:lnSpc>
              <a:buFont typeface="Wingdings" panose="05000000000000000000" pitchFamily="2" charset="2"/>
              <a:buChar char=""/>
            </a:pP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21" tooltip="ミッツ・マングローブ"/>
              </a:rPr>
              <a:t>ミッツ・マングローブ</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　「セックスに憧れている中坊の妄想みたいな感じが歌詞に出てる」「生々しさがない」「これが生々しいエロだったら、老若男女に支持されるはずがない」と評価している。</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42950" lvl="1" indent="-285750" algn="just">
              <a:lnSpc>
                <a:spcPts val="2000"/>
              </a:lnSpc>
              <a:buFont typeface="Wingdings" panose="05000000000000000000" pitchFamily="2" charset="2"/>
              <a:buChar char=""/>
            </a:pP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音楽プロデューサーの亀田誠治は、桑田の妻である原由子の存在が桑田のエロティックな表現の品格を上げていると評価、「『桑田さんのエロは、かわいいエロなんですよ。ゆるしてあげてね、みんなでパーティー楽しもうね！』といった空気を、原由子さんの存在が醸し出してくれている」と述べている。</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42950" lvl="1" indent="-285750" algn="just">
              <a:lnSpc>
                <a:spcPts val="2000"/>
              </a:lnSpc>
              <a:buFont typeface="Wingdings" panose="05000000000000000000" pitchFamily="2" charset="2"/>
              <a:buChar char=""/>
            </a:pPr>
            <a:r>
              <a:rPr lang="en-US" altLang="ja-JP" sz="1050" u="sng" kern="100" dirty="0" err="1">
                <a:solidFill>
                  <a:srgbClr val="0563C1"/>
                </a:solidFill>
                <a:effectLst/>
                <a:latin typeface="Meiryo UI" panose="020B0604030504040204" pitchFamily="50" charset="-128"/>
                <a:ea typeface="游明朝" panose="02020400000000000000" pitchFamily="18" charset="-128"/>
                <a:cs typeface="Times New Roman" panose="02020603050405020304" pitchFamily="18" charset="0"/>
                <a:hlinkClick r:id="rId22" tooltip="加山雄三"/>
              </a:rPr>
              <a:t>加山雄三</a:t>
            </a:r>
            <a:r>
              <a:rPr lang="ja-JP" altLang="ja-JP" sz="1050" kern="100" dirty="0">
                <a:effectLst/>
                <a:latin typeface="游明朝" panose="02020400000000000000" pitchFamily="18" charset="-128"/>
                <a:ea typeface="Meiryo UI" panose="020B0604030504040204" pitchFamily="50" charset="-128"/>
                <a:cs typeface="Times New Roman" panose="02020603050405020304" pitchFamily="18" charset="0"/>
              </a:rPr>
              <a:t>は桑田のことを「本当にいいやつ。心が素晴らしいから、あんなスケベな曲が作れるんだよ」と述べている。</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2000"/>
              </a:lnSpc>
            </a:pPr>
            <a:r>
              <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4073591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B6F0B155-DAB9-4C2E-93ED-CCBB98EBEC38}"/>
              </a:ext>
            </a:extLst>
          </p:cNvPr>
          <p:cNvSpPr txBox="1"/>
          <p:nvPr/>
        </p:nvSpPr>
        <p:spPr>
          <a:xfrm>
            <a:off x="0" y="2330632"/>
            <a:ext cx="4991100" cy="5943678"/>
          </a:xfrm>
          <a:prstGeom prst="rect">
            <a:avLst/>
          </a:prstGeom>
          <a:noFill/>
        </p:spPr>
        <p:txBody>
          <a:bodyPr wrap="square">
            <a:spAutoFit/>
          </a:bodyPr>
          <a:lstStyle/>
          <a:p>
            <a:pPr marL="457200" algn="l">
              <a:lnSpc>
                <a:spcPct val="150000"/>
              </a:lnSpc>
              <a:spcAft>
                <a:spcPts val="120"/>
              </a:spcAft>
            </a:pP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タイトルの「</a:t>
            </a:r>
            <a:r>
              <a:rPr lang="en-US" altLang="ja-JP" sz="1200" kern="0" dirty="0">
                <a:effectLst/>
                <a:latin typeface="游明朝" panose="02020400000000000000" pitchFamily="18" charset="-128"/>
                <a:ea typeface="Meiryo UI" panose="020B0604030504040204" pitchFamily="50" charset="-128"/>
                <a:cs typeface="Arial" panose="020B0604020202020204" pitchFamily="34" charset="0"/>
              </a:rPr>
              <a:t>LOVE AFFAIR</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」は「</a:t>
            </a:r>
            <a:r>
              <a:rPr lang="en-US" altLang="ja-JP" sz="1200" u="none" strike="noStrike" kern="0" dirty="0" err="1">
                <a:effectLst/>
                <a:latin typeface="Meiryo UI" panose="020B0604030504040204" pitchFamily="50" charset="-128"/>
                <a:ea typeface="游明朝" panose="02020400000000000000" pitchFamily="18" charset="-128"/>
                <a:cs typeface="Arial" panose="020B0604020202020204" pitchFamily="34" charset="0"/>
                <a:hlinkClick r:id="rId2" tooltip="姦通">
                  <a:extLst>
                    <a:ext uri="{A12FA001-AC4F-418D-AE19-62706E023703}">
                      <ahyp:hlinkClr xmlns:ahyp="http://schemas.microsoft.com/office/drawing/2018/hyperlinkcolor" val="tx"/>
                    </a:ext>
                  </a:extLst>
                </a:hlinkClick>
              </a:rPr>
              <a:t>不倫</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」を意味するものであり、不倫相手を愛するが家族も捨てる事は出来ないという男の切ない複雑な気持ち（『</a:t>
            </a:r>
            <a:r>
              <a:rPr lang="ja-JP" altLang="ja-JP" sz="1200" kern="0" dirty="0">
                <a:effectLst/>
                <a:highlight>
                  <a:srgbClr val="FFFF00"/>
                </a:highlight>
                <a:latin typeface="游明朝" panose="02020400000000000000" pitchFamily="18" charset="-128"/>
                <a:ea typeface="Meiryo UI" panose="020B0604030504040204" pitchFamily="50" charset="-128"/>
                <a:cs typeface="Arial" panose="020B0604020202020204" pitchFamily="34" charset="0"/>
              </a:rPr>
              <a:t>不埒ゆえに切ない</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関係』）が綴られている。</a:t>
            </a:r>
            <a:endParaRPr lang="en-US" altLang="ja-JP" sz="1200" kern="0" dirty="0">
              <a:effectLst/>
              <a:latin typeface="游明朝" panose="02020400000000000000" pitchFamily="18" charset="-128"/>
              <a:ea typeface="Meiryo UI" panose="020B0604030504040204" pitchFamily="50" charset="-128"/>
              <a:cs typeface="Arial" panose="020B0604020202020204" pitchFamily="34" charset="0"/>
            </a:endParaRPr>
          </a:p>
          <a:p>
            <a:pPr marL="457200" algn="l">
              <a:lnSpc>
                <a:spcPct val="150000"/>
              </a:lnSpc>
              <a:spcAft>
                <a:spcPts val="120"/>
              </a:spcAft>
            </a:pP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なお、桑田自身はこの曲の</a:t>
            </a:r>
            <a:r>
              <a:rPr lang="ja-JP" altLang="ja-JP" sz="1200" kern="0" dirty="0">
                <a:effectLst/>
                <a:highlight>
                  <a:srgbClr val="FFFF00"/>
                </a:highlight>
                <a:latin typeface="游明朝" panose="02020400000000000000" pitchFamily="18" charset="-128"/>
                <a:ea typeface="Meiryo UI" panose="020B0604030504040204" pitchFamily="50" charset="-128"/>
                <a:cs typeface="Arial" panose="020B0604020202020204" pitchFamily="34" charset="0"/>
              </a:rPr>
              <a:t>歌詞にあるような経験はした事がない</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と</a:t>
            </a:r>
            <a:r>
              <a:rPr lang="ja-JP" altLang="ja-JP" sz="1200" kern="0" dirty="0">
                <a:effectLst/>
                <a:highlight>
                  <a:srgbClr val="FFFF00"/>
                </a:highlight>
                <a:latin typeface="游明朝" panose="02020400000000000000" pitchFamily="18" charset="-128"/>
                <a:ea typeface="Meiryo UI" panose="020B0604030504040204" pitchFamily="50" charset="-128"/>
                <a:cs typeface="Arial" panose="020B0604020202020204" pitchFamily="34" charset="0"/>
              </a:rPr>
              <a:t>明言</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している。</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57200" algn="l">
              <a:lnSpc>
                <a:spcPct val="150000"/>
              </a:lnSpc>
              <a:spcAft>
                <a:spcPts val="120"/>
              </a:spcAft>
            </a:pP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歌詞はタイアップドラマの内容に合わせて不倫をテーマにしており、</a:t>
            </a:r>
            <a:r>
              <a:rPr lang="ja-JP" altLang="ja-JP" sz="1200" kern="0" dirty="0">
                <a:effectLst/>
                <a:highlight>
                  <a:srgbClr val="FFFF00"/>
                </a:highlight>
                <a:latin typeface="游明朝" panose="02020400000000000000" pitchFamily="18" charset="-128"/>
                <a:ea typeface="Meiryo UI" panose="020B0604030504040204" pitchFamily="50" charset="-128"/>
                <a:cs typeface="Arial" panose="020B0604020202020204" pitchFamily="34" charset="0"/>
              </a:rPr>
              <a:t>登場する数々の</a:t>
            </a:r>
            <a:r>
              <a:rPr lang="en-US" altLang="ja-JP" sz="1200" u="none" strike="noStrike" kern="0" dirty="0" err="1">
                <a:effectLst/>
                <a:highlight>
                  <a:srgbClr val="FFFF00"/>
                </a:highlight>
                <a:latin typeface="Meiryo UI" panose="020B0604030504040204" pitchFamily="50" charset="-128"/>
                <a:ea typeface="游明朝" panose="02020400000000000000" pitchFamily="18" charset="-128"/>
                <a:cs typeface="Arial" panose="020B0604020202020204" pitchFamily="34" charset="0"/>
                <a:hlinkClick r:id="rId3" tooltip="デート">
                  <a:extLst>
                    <a:ext uri="{A12FA001-AC4F-418D-AE19-62706E023703}">
                      <ahyp:hlinkClr xmlns:ahyp="http://schemas.microsoft.com/office/drawing/2018/hyperlinkcolor" val="tx"/>
                    </a:ext>
                  </a:extLst>
                </a:hlinkClick>
              </a:rPr>
              <a:t>デートスポット</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は、ドラマの舞台にもなっている</a:t>
            </a:r>
            <a:r>
              <a:rPr lang="en-US" altLang="ja-JP" sz="1200" u="none" strike="noStrike" kern="0" dirty="0" err="1">
                <a:effectLst/>
                <a:latin typeface="Meiryo UI" panose="020B0604030504040204" pitchFamily="50" charset="-128"/>
                <a:ea typeface="游明朝" panose="02020400000000000000" pitchFamily="18" charset="-128"/>
                <a:cs typeface="Arial" panose="020B0604020202020204" pitchFamily="34" charset="0"/>
                <a:hlinkClick r:id="rId4" tooltip="横浜市">
                  <a:extLst>
                    <a:ext uri="{A12FA001-AC4F-418D-AE19-62706E023703}">
                      <ahyp:hlinkClr xmlns:ahyp="http://schemas.microsoft.com/office/drawing/2018/hyperlinkcolor" val="tx"/>
                    </a:ext>
                  </a:extLst>
                </a:hlinkClick>
              </a:rPr>
              <a:t>横浜</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a:t>
            </a:r>
            <a:r>
              <a:rPr lang="en-US" altLang="ja-JP" sz="1200" u="none" strike="noStrike" kern="0" dirty="0" err="1">
                <a:effectLst/>
                <a:latin typeface="Meiryo UI" panose="020B0604030504040204" pitchFamily="50" charset="-128"/>
                <a:ea typeface="游明朝" panose="02020400000000000000" pitchFamily="18" charset="-128"/>
                <a:cs typeface="Arial" panose="020B0604020202020204" pitchFamily="34" charset="0"/>
                <a:hlinkClick r:id="rId5" tooltip="大黒埠頭">
                  <a:extLst>
                    <a:ext uri="{A12FA001-AC4F-418D-AE19-62706E023703}">
                      <ahyp:hlinkClr xmlns:ahyp="http://schemas.microsoft.com/office/drawing/2018/hyperlinkcolor" val="tx"/>
                    </a:ext>
                  </a:extLst>
                </a:hlinkClick>
              </a:rPr>
              <a:t>大黒埠頭</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が中心になっている。桑田はマネージャーに買ってきてもらった</a:t>
            </a:r>
            <a:r>
              <a:rPr lang="ja-JP" altLang="ja-JP" sz="1200" kern="0" dirty="0">
                <a:effectLst/>
                <a:highlight>
                  <a:srgbClr val="FFFF00"/>
                </a:highlight>
                <a:latin typeface="游明朝" panose="02020400000000000000" pitchFamily="18" charset="-128"/>
                <a:ea typeface="Meiryo UI" panose="020B0604030504040204" pitchFamily="50" charset="-128"/>
                <a:cs typeface="Arial" panose="020B0604020202020204" pitchFamily="34" charset="0"/>
              </a:rPr>
              <a:t>「</a:t>
            </a:r>
            <a:r>
              <a:rPr lang="en-US" altLang="ja-JP" sz="1200" u="none" strike="noStrike" kern="0" dirty="0" err="1">
                <a:effectLst/>
                <a:highlight>
                  <a:srgbClr val="FFFF00"/>
                </a:highlight>
                <a:latin typeface="Meiryo UI" panose="020B0604030504040204" pitchFamily="50" charset="-128"/>
                <a:ea typeface="游明朝" panose="02020400000000000000" pitchFamily="18" charset="-128"/>
                <a:cs typeface="Arial" panose="020B0604020202020204" pitchFamily="34" charset="0"/>
                <a:hlinkClick r:id="rId6" tooltip="じゃらん">
                  <a:extLst>
                    <a:ext uri="{A12FA001-AC4F-418D-AE19-62706E023703}">
                      <ahyp:hlinkClr xmlns:ahyp="http://schemas.microsoft.com/office/drawing/2018/hyperlinkcolor" val="tx"/>
                    </a:ext>
                  </a:extLst>
                </a:hlinkClick>
              </a:rPr>
              <a:t>じゃらん</a:t>
            </a:r>
            <a:r>
              <a:rPr lang="ja-JP" altLang="ja-JP" sz="1200" kern="0" dirty="0">
                <a:effectLst/>
                <a:highlight>
                  <a:srgbClr val="FFFF00"/>
                </a:highlight>
                <a:latin typeface="游明朝" panose="02020400000000000000" pitchFamily="18" charset="-128"/>
                <a:ea typeface="Meiryo UI" panose="020B0604030504040204" pitchFamily="50" charset="-128"/>
                <a:cs typeface="Arial" panose="020B0604020202020204" pitchFamily="34" charset="0"/>
              </a:rPr>
              <a:t>」や「</a:t>
            </a:r>
            <a:r>
              <a:rPr lang="en-US" altLang="ja-JP" sz="1200" u="none" strike="noStrike" kern="0" dirty="0" err="1">
                <a:effectLst/>
                <a:highlight>
                  <a:srgbClr val="FFFF00"/>
                </a:highlight>
                <a:latin typeface="Meiryo UI" panose="020B0604030504040204" pitchFamily="50" charset="-128"/>
                <a:ea typeface="游明朝" panose="02020400000000000000" pitchFamily="18" charset="-128"/>
                <a:cs typeface="Arial" panose="020B0604020202020204" pitchFamily="34" charset="0"/>
                <a:hlinkClick r:id="rId7" tooltip="るるぶ">
                  <a:extLst>
                    <a:ext uri="{A12FA001-AC4F-418D-AE19-62706E023703}">
                      <ahyp:hlinkClr xmlns:ahyp="http://schemas.microsoft.com/office/drawing/2018/hyperlinkcolor" val="tx"/>
                    </a:ext>
                  </a:extLst>
                </a:hlinkClick>
              </a:rPr>
              <a:t>るるぶ</a:t>
            </a:r>
            <a:r>
              <a:rPr lang="ja-JP" altLang="ja-JP" sz="1200" kern="0" dirty="0">
                <a:effectLst/>
                <a:highlight>
                  <a:srgbClr val="FFFF00"/>
                </a:highlight>
                <a:latin typeface="游明朝" panose="02020400000000000000" pitchFamily="18" charset="-128"/>
                <a:ea typeface="Meiryo UI" panose="020B0604030504040204" pitchFamily="50" charset="-128"/>
                <a:cs typeface="Arial" panose="020B0604020202020204" pitchFamily="34" charset="0"/>
              </a:rPr>
              <a:t>」横浜版</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を見ながらそういった場所が記載されている記事にラインマーカーを引いていったうえでこの曲の歌詞を書いた。ゆえにこの曲のことを</a:t>
            </a:r>
            <a:r>
              <a:rPr lang="ja-JP" altLang="ja-JP" sz="1200" kern="0" dirty="0">
                <a:effectLst/>
                <a:highlight>
                  <a:srgbClr val="FFFF00"/>
                </a:highlight>
                <a:latin typeface="游明朝" panose="02020400000000000000" pitchFamily="18" charset="-128"/>
                <a:ea typeface="Meiryo UI" panose="020B0604030504040204" pitchFamily="50" charset="-128"/>
                <a:cs typeface="Arial" panose="020B0604020202020204" pitchFamily="34" charset="0"/>
              </a:rPr>
              <a:t>「にわか」「知ったかぶりソング」</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と自虐的に語っていた。</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57200" algn="l">
              <a:lnSpc>
                <a:spcPct val="150000"/>
              </a:lnSpc>
              <a:spcAft>
                <a:spcPts val="120"/>
              </a:spcAft>
            </a:pPr>
            <a:r>
              <a:rPr lang="en-US" altLang="ja-JP" sz="1200" strike="noStrike" kern="0" dirty="0" err="1">
                <a:effectLst/>
                <a:latin typeface="Meiryo UI" panose="020B0604030504040204" pitchFamily="50" charset="-128"/>
                <a:ea typeface="游明朝" panose="02020400000000000000" pitchFamily="18" charset="-128"/>
                <a:cs typeface="Arial" panose="020B0604020202020204" pitchFamily="34" charset="0"/>
                <a:hlinkClick r:id="rId8" tooltip="東野圭吾">
                  <a:extLst>
                    <a:ext uri="{A12FA001-AC4F-418D-AE19-62706E023703}">
                      <ahyp:hlinkClr xmlns:ahyp="http://schemas.microsoft.com/office/drawing/2018/hyperlinkcolor" val="tx"/>
                    </a:ext>
                  </a:extLst>
                </a:hlinkClick>
              </a:rPr>
              <a:t>東野圭吾</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の</a:t>
            </a:r>
            <a:r>
              <a:rPr lang="en-US" altLang="ja-JP" sz="1200" strike="noStrike" kern="0" dirty="0" err="1">
                <a:effectLst/>
                <a:latin typeface="Meiryo UI" panose="020B0604030504040204" pitchFamily="50" charset="-128"/>
                <a:ea typeface="游明朝" panose="02020400000000000000" pitchFamily="18" charset="-128"/>
                <a:cs typeface="Arial" panose="020B0604020202020204" pitchFamily="34" charset="0"/>
                <a:hlinkClick r:id="rId9" tooltip="長編小説">
                  <a:extLst>
                    <a:ext uri="{A12FA001-AC4F-418D-AE19-62706E023703}">
                      <ahyp:hlinkClr xmlns:ahyp="http://schemas.microsoft.com/office/drawing/2018/hyperlinkcolor" val="tx"/>
                    </a:ext>
                  </a:extLst>
                </a:hlinkClick>
              </a:rPr>
              <a:t>長篇小説</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a:t>
            </a:r>
            <a:r>
              <a:rPr lang="en-US" altLang="ja-JP" sz="1200" strike="noStrike" kern="0" dirty="0" err="1">
                <a:effectLst/>
                <a:latin typeface="Meiryo UI" panose="020B0604030504040204" pitchFamily="50" charset="-128"/>
                <a:ea typeface="游明朝" panose="02020400000000000000" pitchFamily="18" charset="-128"/>
                <a:cs typeface="Arial" panose="020B0604020202020204" pitchFamily="34" charset="0"/>
                <a:hlinkClick r:id="rId10" tooltip="夜明けの街で">
                  <a:extLst>
                    <a:ext uri="{A12FA001-AC4F-418D-AE19-62706E023703}">
                      <ahyp:hlinkClr xmlns:ahyp="http://schemas.microsoft.com/office/drawing/2018/hyperlinkcolor" val="tx"/>
                    </a:ext>
                  </a:extLst>
                </a:hlinkClick>
              </a:rPr>
              <a:t>夜明けの街で</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』は、東野自身が「この曲にインスピレーションを受けて作品を書いた」と語っている。</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57200" algn="l">
              <a:lnSpc>
                <a:spcPct val="150000"/>
              </a:lnSpc>
              <a:spcAft>
                <a:spcPts val="120"/>
              </a:spcAft>
            </a:pPr>
            <a:r>
              <a:rPr lang="en-US" altLang="ja-JP" sz="1200" kern="0" dirty="0">
                <a:effectLst/>
                <a:latin typeface="Meiryo UI" panose="020B0604030504040204" pitchFamily="50" charset="-128"/>
                <a:ea typeface="游明朝" panose="02020400000000000000" pitchFamily="18" charset="-128"/>
                <a:cs typeface="Arial" panose="020B0604020202020204" pitchFamily="34" charset="0"/>
              </a:rPr>
              <a:t>2015</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年</a:t>
            </a:r>
            <a:r>
              <a:rPr lang="en-US" altLang="ja-JP" sz="1200" kern="0" dirty="0">
                <a:effectLst/>
                <a:latin typeface="游明朝" panose="02020400000000000000" pitchFamily="18" charset="-128"/>
                <a:ea typeface="Meiryo UI" panose="020B0604030504040204" pitchFamily="50" charset="-128"/>
                <a:cs typeface="Arial" panose="020B0604020202020204" pitchFamily="34" charset="0"/>
              </a:rPr>
              <a:t>5</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月に</a:t>
            </a:r>
            <a:r>
              <a:rPr lang="en-US" altLang="ja-JP" sz="1200" strike="noStrike" kern="0" dirty="0">
                <a:effectLst/>
                <a:latin typeface="Meiryo UI" panose="020B0604030504040204" pitchFamily="50" charset="-128"/>
                <a:ea typeface="游明朝" panose="02020400000000000000" pitchFamily="18" charset="-128"/>
                <a:cs typeface="Arial" panose="020B0604020202020204" pitchFamily="34" charset="0"/>
                <a:hlinkClick r:id="rId11" tooltip="ロケットニュース24">
                  <a:extLst>
                    <a:ext uri="{A12FA001-AC4F-418D-AE19-62706E023703}">
                      <ahyp:hlinkClr xmlns:ahyp="http://schemas.microsoft.com/office/drawing/2018/hyperlinkcolor" val="tx"/>
                    </a:ext>
                  </a:extLst>
                </a:hlinkClick>
              </a:rPr>
              <a:t>ロケットニュース24</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が発表した『</a:t>
            </a:r>
            <a:r>
              <a:rPr lang="ja-JP" altLang="ja-JP" sz="1200" kern="0" dirty="0">
                <a:effectLst/>
                <a:highlight>
                  <a:srgbClr val="FFFF00"/>
                </a:highlight>
                <a:latin typeface="游明朝" panose="02020400000000000000" pitchFamily="18" charset="-128"/>
                <a:ea typeface="Meiryo UI" panose="020B0604030504040204" pitchFamily="50" charset="-128"/>
                <a:cs typeface="Arial" panose="020B0604020202020204" pitchFamily="34" charset="0"/>
              </a:rPr>
              <a:t>サザンファンがガチで選ぶ</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「サザンオールスターズの好きな曲」トップ</a:t>
            </a:r>
            <a:r>
              <a:rPr lang="en-US" altLang="ja-JP" sz="1200" kern="0" dirty="0">
                <a:effectLst/>
                <a:latin typeface="游明朝" panose="02020400000000000000" pitchFamily="18" charset="-128"/>
                <a:ea typeface="Meiryo UI" panose="020B0604030504040204" pitchFamily="50" charset="-128"/>
                <a:cs typeface="Arial" panose="020B0604020202020204" pitchFamily="34" charset="0"/>
              </a:rPr>
              <a:t>10</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』で</a:t>
            </a:r>
            <a:r>
              <a:rPr lang="en-US" altLang="ja-JP" sz="1200" kern="0" dirty="0">
                <a:effectLst/>
                <a:latin typeface="游明朝" panose="02020400000000000000" pitchFamily="18" charset="-128"/>
                <a:ea typeface="Meiryo UI" panose="020B0604030504040204" pitchFamily="50" charset="-128"/>
                <a:cs typeface="Arial" panose="020B0604020202020204" pitchFamily="34" charset="0"/>
              </a:rPr>
              <a:t>1</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位を獲得している。同ランキングは『</a:t>
            </a:r>
            <a:r>
              <a:rPr lang="en-US" altLang="ja-JP" sz="1200" strike="noStrike" kern="0" dirty="0" err="1">
                <a:effectLst/>
                <a:latin typeface="Meiryo UI" panose="020B0604030504040204" pitchFamily="50" charset="-128"/>
                <a:ea typeface="游明朝" panose="02020400000000000000" pitchFamily="18" charset="-128"/>
                <a:cs typeface="Arial" panose="020B0604020202020204" pitchFamily="34" charset="0"/>
                <a:hlinkClick r:id="rId12" tooltip="おいしい葡萄の旅ライブ –at DOME &amp; 日本武道館-">
                  <a:extLst>
                    <a:ext uri="{A12FA001-AC4F-418D-AE19-62706E023703}">
                      <ahyp:hlinkClr xmlns:ahyp="http://schemas.microsoft.com/office/drawing/2018/hyperlinkcolor" val="tx"/>
                    </a:ext>
                  </a:extLst>
                </a:hlinkClick>
              </a:rPr>
              <a:t>おいしい葡萄の旅</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a:t>
            </a:r>
            <a:r>
              <a:rPr lang="en-US" altLang="ja-JP" sz="1200" strike="noStrike" kern="0" dirty="0" err="1">
                <a:effectLst/>
                <a:latin typeface="Meiryo UI" panose="020B0604030504040204" pitchFamily="50" charset="-128"/>
                <a:ea typeface="游明朝" panose="02020400000000000000" pitchFamily="18" charset="-128"/>
                <a:cs typeface="Arial" panose="020B0604020202020204" pitchFamily="34" charset="0"/>
                <a:hlinkClick r:id="rId13" tooltip="東京ドーム">
                  <a:extLst>
                    <a:ext uri="{A12FA001-AC4F-418D-AE19-62706E023703}">
                      <ahyp:hlinkClr xmlns:ahyp="http://schemas.microsoft.com/office/drawing/2018/hyperlinkcolor" val="tx"/>
                    </a:ext>
                  </a:extLst>
                </a:hlinkClick>
              </a:rPr>
              <a:t>東京ドーム</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公演を観覧した</a:t>
            </a:r>
            <a:r>
              <a:rPr lang="en-US" altLang="ja-JP" sz="1200" kern="0" dirty="0">
                <a:effectLst/>
                <a:latin typeface="游明朝" panose="02020400000000000000" pitchFamily="18" charset="-128"/>
                <a:ea typeface="Meiryo UI" panose="020B0604030504040204" pitchFamily="50" charset="-128"/>
                <a:cs typeface="Arial" panose="020B0604020202020204" pitchFamily="34" charset="0"/>
              </a:rPr>
              <a:t>100</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人のファンを対象に調査したものだった。</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57200" algn="l">
              <a:lnSpc>
                <a:spcPct val="150000"/>
              </a:lnSpc>
              <a:spcAft>
                <a:spcPts val="120"/>
              </a:spcAft>
            </a:pPr>
            <a:r>
              <a:rPr lang="en-US" altLang="ja-JP" sz="1200" kern="0" dirty="0">
                <a:effectLst/>
                <a:latin typeface="Meiryo UI" panose="020B0604030504040204" pitchFamily="50" charset="-128"/>
                <a:ea typeface="游明朝" panose="02020400000000000000" pitchFamily="18" charset="-128"/>
                <a:cs typeface="Arial" panose="020B0604020202020204" pitchFamily="34" charset="0"/>
              </a:rPr>
              <a:t>2017</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年</a:t>
            </a:r>
            <a:r>
              <a:rPr lang="en-US" altLang="ja-JP" sz="1200" kern="0" dirty="0">
                <a:effectLst/>
                <a:latin typeface="游明朝" panose="02020400000000000000" pitchFamily="18" charset="-128"/>
                <a:ea typeface="Meiryo UI" panose="020B0604030504040204" pitchFamily="50" charset="-128"/>
                <a:cs typeface="Arial" panose="020B0604020202020204" pitchFamily="34" charset="0"/>
              </a:rPr>
              <a:t>10</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月</a:t>
            </a:r>
            <a:r>
              <a:rPr lang="en-US" altLang="ja-JP" sz="1200" kern="0" dirty="0">
                <a:effectLst/>
                <a:latin typeface="游明朝" panose="02020400000000000000" pitchFamily="18" charset="-128"/>
                <a:ea typeface="Meiryo UI" panose="020B0604030504040204" pitchFamily="50" charset="-128"/>
                <a:cs typeface="Arial" panose="020B0604020202020204" pitchFamily="34" charset="0"/>
              </a:rPr>
              <a:t>31</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日に発売された、桑田が監修及び編集長を務めた『</a:t>
            </a:r>
            <a:r>
              <a:rPr lang="en-US" altLang="ja-JP" sz="1200" u="none" strike="noStrike" kern="0" dirty="0">
                <a:effectLst/>
                <a:latin typeface="Meiryo UI" panose="020B0604030504040204" pitchFamily="50" charset="-128"/>
                <a:ea typeface="游明朝" panose="02020400000000000000" pitchFamily="18" charset="-128"/>
                <a:cs typeface="Arial" panose="020B0604020202020204" pitchFamily="34" charset="0"/>
                <a:hlinkClick r:id="rId14" tooltip="Sports Graphic Number">
                  <a:extLst>
                    <a:ext uri="{A12FA001-AC4F-418D-AE19-62706E023703}">
                      <ahyp:hlinkClr xmlns:ahyp="http://schemas.microsoft.com/office/drawing/2018/hyperlinkcolor" val="tx"/>
                    </a:ext>
                  </a:extLst>
                </a:hlinkClick>
              </a:rPr>
              <a:t>Sports Graphic Number</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』の特別増刊号『</a:t>
            </a:r>
            <a:r>
              <a:rPr lang="en-US" altLang="ja-JP" sz="1200" kern="0" dirty="0">
                <a:effectLst/>
                <a:latin typeface="游明朝" panose="02020400000000000000" pitchFamily="18" charset="-128"/>
                <a:ea typeface="Meiryo UI" panose="020B0604030504040204" pitchFamily="50" charset="-128"/>
                <a:cs typeface="Arial" panose="020B0604020202020204" pitchFamily="34" charset="0"/>
              </a:rPr>
              <a:t>Number PLUS</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』では、企画「プロボウラー</a:t>
            </a:r>
            <a:r>
              <a:rPr lang="en-US" altLang="ja-JP" sz="1200" kern="0" dirty="0">
                <a:effectLst/>
                <a:latin typeface="游明朝" panose="02020400000000000000" pitchFamily="18" charset="-128"/>
                <a:ea typeface="Meiryo UI" panose="020B0604030504040204" pitchFamily="50" charset="-128"/>
                <a:cs typeface="Arial" panose="020B0604020202020204" pitchFamily="34" charset="0"/>
              </a:rPr>
              <a:t>135</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人アンケート </a:t>
            </a:r>
            <a:r>
              <a:rPr lang="ja-JP" altLang="ja-JP" sz="1200" kern="0" dirty="0">
                <a:effectLst/>
                <a:highlight>
                  <a:srgbClr val="FFFF00"/>
                </a:highlight>
                <a:latin typeface="游明朝" panose="02020400000000000000" pitchFamily="18" charset="-128"/>
                <a:ea typeface="Meiryo UI" panose="020B0604030504040204" pitchFamily="50" charset="-128"/>
                <a:cs typeface="Arial" panose="020B0604020202020204" pitchFamily="34" charset="0"/>
              </a:rPr>
              <a:t>ボウリング場で聴きたい</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桑田佳祐</a:t>
            </a:r>
            <a:r>
              <a:rPr lang="en-US" altLang="ja-JP" sz="1200" kern="0" dirty="0">
                <a:effectLst/>
                <a:latin typeface="游明朝" panose="02020400000000000000" pitchFamily="18" charset="-128"/>
                <a:ea typeface="Meiryo UI" panose="020B0604030504040204" pitchFamily="50" charset="-128"/>
                <a:cs typeface="Arial" panose="020B0604020202020204" pitchFamily="34" charset="0"/>
              </a:rPr>
              <a:t>&amp;</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サザンオールスターズの唄</a:t>
            </a:r>
            <a:r>
              <a:rPr lang="en-US" altLang="ja-JP" sz="1200" kern="0" dirty="0">
                <a:effectLst/>
                <a:latin typeface="游明朝" panose="02020400000000000000" pitchFamily="18" charset="-128"/>
                <a:ea typeface="Meiryo UI" panose="020B0604030504040204" pitchFamily="50" charset="-128"/>
                <a:cs typeface="Arial" panose="020B0604020202020204" pitchFamily="34" charset="0"/>
              </a:rPr>
              <a:t>BEST20</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」では、この曲が堂々の</a:t>
            </a:r>
            <a:r>
              <a:rPr lang="en-US" altLang="ja-JP" sz="1200" kern="0" dirty="0">
                <a:effectLst/>
                <a:latin typeface="游明朝" panose="02020400000000000000" pitchFamily="18" charset="-128"/>
                <a:ea typeface="Meiryo UI" panose="020B0604030504040204" pitchFamily="50" charset="-128"/>
                <a:cs typeface="Arial" panose="020B0604020202020204" pitchFamily="34" charset="0"/>
              </a:rPr>
              <a:t>1</a:t>
            </a:r>
            <a:r>
              <a:rPr lang="ja-JP" altLang="ja-JP" sz="1200" kern="0" dirty="0">
                <a:effectLst/>
                <a:latin typeface="游明朝" panose="02020400000000000000" pitchFamily="18" charset="-128"/>
                <a:ea typeface="Meiryo UI" panose="020B0604030504040204" pitchFamily="50" charset="-128"/>
                <a:cs typeface="Arial" panose="020B0604020202020204" pitchFamily="34" charset="0"/>
              </a:rPr>
              <a:t>位を飾っている。</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54320E6F-F0C3-4D0A-8AC6-044B7E8CFCAC}"/>
              </a:ext>
            </a:extLst>
          </p:cNvPr>
          <p:cNvSpPr txBox="1"/>
          <p:nvPr/>
        </p:nvSpPr>
        <p:spPr>
          <a:xfrm>
            <a:off x="1" y="186422"/>
            <a:ext cx="6857999" cy="646331"/>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じょーくさろん</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2022.01.26</a:t>
            </a:r>
          </a:p>
          <a:p>
            <a:pPr algn="r"/>
            <a:r>
              <a:rPr kumimoji="1" lang="ja-JP" altLang="en-US" sz="1200" dirty="0">
                <a:latin typeface="Meiryo UI" panose="020B0604030504040204" pitchFamily="50" charset="-128"/>
                <a:ea typeface="Meiryo UI" panose="020B0604030504040204" pitchFamily="50" charset="-128"/>
              </a:rPr>
              <a:t>小宮三千夫</a:t>
            </a:r>
          </a:p>
        </p:txBody>
      </p:sp>
      <p:sp>
        <p:nvSpPr>
          <p:cNvPr id="16" name="テキスト ボックス 15">
            <a:extLst>
              <a:ext uri="{FF2B5EF4-FFF2-40B4-BE49-F238E27FC236}">
                <a16:creationId xmlns:a16="http://schemas.microsoft.com/office/drawing/2014/main" id="{06E38BFA-EC0B-4A64-A3CB-75C39CDE41F7}"/>
              </a:ext>
            </a:extLst>
          </p:cNvPr>
          <p:cNvSpPr txBox="1"/>
          <p:nvPr/>
        </p:nvSpPr>
        <p:spPr>
          <a:xfrm>
            <a:off x="0" y="1019860"/>
            <a:ext cx="5276850" cy="523220"/>
          </a:xfrm>
          <a:prstGeom prst="rect">
            <a:avLst/>
          </a:prstGeom>
          <a:noFill/>
        </p:spPr>
        <p:txBody>
          <a:bodyPr wrap="square">
            <a:spAutoFit/>
          </a:bodyPr>
          <a:lstStyle/>
          <a:p>
            <a:pPr algn="ctr"/>
            <a:r>
              <a:rPr lang="ja-JP" altLang="en-US" sz="1400" b="1" u="sng" kern="0" dirty="0">
                <a:effectLst/>
                <a:latin typeface="Meiryo UI" panose="020B0604030504040204" pitchFamily="50" charset="-128"/>
                <a:ea typeface="Meiryo UI" panose="020B0604030504040204" pitchFamily="50" charset="-128"/>
                <a:cs typeface="Arial" panose="020B0604020202020204" pitchFamily="34" charset="0"/>
              </a:rPr>
              <a:t>作詞家　桑田佳祐の代表作“</a:t>
            </a:r>
            <a:r>
              <a:rPr lang="en-US" altLang="ja-JP" sz="1400" b="1" u="sng" kern="0" dirty="0">
                <a:effectLst/>
                <a:latin typeface="Meiryo UI" panose="020B0604030504040204" pitchFamily="50" charset="-128"/>
                <a:ea typeface="Meiryo UI" panose="020B0604030504040204" pitchFamily="50" charset="-128"/>
                <a:cs typeface="Arial" panose="020B0604020202020204" pitchFamily="34" charset="0"/>
              </a:rPr>
              <a:t>LOVE AFFAIR </a:t>
            </a:r>
            <a:r>
              <a:rPr lang="ja-JP" altLang="ja-JP" sz="1400" b="1" u="sng" kern="0" dirty="0">
                <a:effectLst/>
                <a:latin typeface="Meiryo UI" panose="020B0604030504040204" pitchFamily="50" charset="-128"/>
                <a:ea typeface="Meiryo UI" panose="020B0604030504040204" pitchFamily="50" charset="-128"/>
                <a:cs typeface="Arial" panose="020B0604020202020204" pitchFamily="34" charset="0"/>
              </a:rPr>
              <a:t>〜秘密のデー</a:t>
            </a:r>
            <a:r>
              <a:rPr lang="ja-JP" altLang="en-US" sz="1400" b="1" u="sng" kern="0" dirty="0">
                <a:effectLst/>
                <a:latin typeface="Meiryo UI" panose="020B0604030504040204" pitchFamily="50" charset="-128"/>
                <a:ea typeface="Meiryo UI" panose="020B0604030504040204" pitchFamily="50" charset="-128"/>
                <a:cs typeface="Arial" panose="020B0604020202020204" pitchFamily="34" charset="0"/>
              </a:rPr>
              <a:t>ト”</a:t>
            </a:r>
            <a:endParaRPr lang="en-US" altLang="ja-JP" sz="1400" b="1" u="sng" kern="0" dirty="0">
              <a:effectLst/>
              <a:latin typeface="Meiryo UI" panose="020B0604030504040204" pitchFamily="50" charset="-128"/>
              <a:ea typeface="Meiryo UI" panose="020B0604030504040204" pitchFamily="50" charset="-128"/>
              <a:cs typeface="Arial" panose="020B0604020202020204" pitchFamily="34" charset="0"/>
            </a:endParaRPr>
          </a:p>
          <a:p>
            <a:pPr marL="457200" algn="ctr"/>
            <a:r>
              <a:rPr lang="ja-JP" altLang="en-US" sz="1400" b="1" u="sng" kern="0" dirty="0">
                <a:effectLst/>
                <a:latin typeface="Meiryo UI" panose="020B0604030504040204" pitchFamily="50" charset="-128"/>
                <a:ea typeface="Meiryo UI" panose="020B0604030504040204" pitchFamily="50" charset="-128"/>
                <a:cs typeface="Arial" panose="020B0604020202020204" pitchFamily="34" charset="0"/>
              </a:rPr>
              <a:t>について・・・</a:t>
            </a:r>
            <a:endParaRPr lang="ja-JP" altLang="en-US" sz="14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5036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Dsc00634">
            <a:extLst>
              <a:ext uri="{FF2B5EF4-FFF2-40B4-BE49-F238E27FC236}">
                <a16:creationId xmlns:a16="http://schemas.microsoft.com/office/drawing/2014/main" id="{CD4FF273-4785-4136-A406-EA6488D049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60275" y="2330086"/>
            <a:ext cx="2477659" cy="1854935"/>
          </a:xfrm>
          <a:prstGeom prst="rect">
            <a:avLst/>
          </a:prstGeom>
          <a:noFill/>
          <a:ln>
            <a:noFill/>
          </a:ln>
        </p:spPr>
      </p:pic>
      <p:pic>
        <p:nvPicPr>
          <p:cNvPr id="7" name="図 6" descr="Dsc00649">
            <a:extLst>
              <a:ext uri="{FF2B5EF4-FFF2-40B4-BE49-F238E27FC236}">
                <a16:creationId xmlns:a16="http://schemas.microsoft.com/office/drawing/2014/main" id="{3E5DD537-476A-46ED-8867-4CFAD2A580D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69053" y="6103110"/>
            <a:ext cx="2468881" cy="1849112"/>
          </a:xfrm>
          <a:prstGeom prst="rect">
            <a:avLst/>
          </a:prstGeom>
          <a:noFill/>
          <a:ln>
            <a:noFill/>
          </a:ln>
        </p:spPr>
      </p:pic>
      <p:pic>
        <p:nvPicPr>
          <p:cNvPr id="8" name="図 7" descr="Dsc00668">
            <a:extLst>
              <a:ext uri="{FF2B5EF4-FFF2-40B4-BE49-F238E27FC236}">
                <a16:creationId xmlns:a16="http://schemas.microsoft.com/office/drawing/2014/main" id="{B188F48F-CA09-4E12-B7D7-1432FAAF287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60275" y="7998254"/>
            <a:ext cx="2477659" cy="1789902"/>
          </a:xfrm>
          <a:prstGeom prst="rect">
            <a:avLst/>
          </a:prstGeom>
          <a:noFill/>
          <a:ln>
            <a:noFill/>
          </a:ln>
        </p:spPr>
      </p:pic>
      <p:pic>
        <p:nvPicPr>
          <p:cNvPr id="9" name="図 8" descr="Dsc00639">
            <a:extLst>
              <a:ext uri="{FF2B5EF4-FFF2-40B4-BE49-F238E27FC236}">
                <a16:creationId xmlns:a16="http://schemas.microsoft.com/office/drawing/2014/main" id="{9A02E854-7250-4716-AB6E-110F81A8111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57625" y="4219495"/>
            <a:ext cx="2468882" cy="1848335"/>
          </a:xfrm>
          <a:prstGeom prst="rect">
            <a:avLst/>
          </a:prstGeom>
          <a:noFill/>
          <a:ln>
            <a:noFill/>
          </a:ln>
        </p:spPr>
      </p:pic>
      <p:sp>
        <p:nvSpPr>
          <p:cNvPr id="11" name="テキスト ボックス 10">
            <a:extLst>
              <a:ext uri="{FF2B5EF4-FFF2-40B4-BE49-F238E27FC236}">
                <a16:creationId xmlns:a16="http://schemas.microsoft.com/office/drawing/2014/main" id="{F2A16F05-0F7A-4C58-895D-D2B870AD1E69}"/>
              </a:ext>
            </a:extLst>
          </p:cNvPr>
          <p:cNvSpPr txBox="1"/>
          <p:nvPr/>
        </p:nvSpPr>
        <p:spPr>
          <a:xfrm>
            <a:off x="0" y="380512"/>
            <a:ext cx="6544290" cy="9510296"/>
          </a:xfrm>
          <a:prstGeom prst="rect">
            <a:avLst/>
          </a:prstGeom>
          <a:noFill/>
        </p:spPr>
        <p:txBody>
          <a:bodyPr wrap="square">
            <a:spAutoFit/>
          </a:bodyPr>
          <a:lstStyle/>
          <a:p>
            <a:pPr algn="l"/>
            <a:r>
              <a:rPr lang="en-US" altLang="ja-JP" sz="1200" b="1" kern="0" dirty="0">
                <a:effectLst/>
                <a:latin typeface="Meiryo UI" panose="020B0604030504040204" pitchFamily="50" charset="-128"/>
                <a:ea typeface="Meiryo UI" panose="020B0604030504040204" pitchFamily="50" charset="-128"/>
                <a:cs typeface="Arial" panose="020B0604020202020204" pitchFamily="34" charset="0"/>
              </a:rPr>
              <a:t>LOVE AFFAIR </a:t>
            </a:r>
            <a:r>
              <a:rPr lang="ja-JP" altLang="ja-JP" sz="1200" b="1" kern="0" dirty="0">
                <a:effectLst/>
                <a:latin typeface="Meiryo UI" panose="020B0604030504040204" pitchFamily="50" charset="-128"/>
                <a:ea typeface="Meiryo UI" panose="020B0604030504040204" pitchFamily="50" charset="-128"/>
                <a:cs typeface="Arial" panose="020B0604020202020204" pitchFamily="34" charset="0"/>
              </a:rPr>
              <a:t>〜秘密のデート</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effectLst/>
                <a:latin typeface="Meiryo UI" panose="020B0604030504040204" pitchFamily="50" charset="-128"/>
                <a:ea typeface="Meiryo UI" panose="020B0604030504040204" pitchFamily="50" charset="-128"/>
                <a:cs typeface="Arial" panose="020B0604020202020204" pitchFamily="34" charset="0"/>
              </a:rPr>
              <a:t>（作詞・作曲</a:t>
            </a:r>
            <a:r>
              <a:rPr lang="en-US" altLang="ja-JP" sz="1200" kern="0" dirty="0">
                <a:effectLst/>
                <a:latin typeface="Meiryo UI" panose="020B0604030504040204" pitchFamily="50" charset="-128"/>
                <a:ea typeface="Meiryo UI" panose="020B0604030504040204" pitchFamily="50" charset="-128"/>
                <a:cs typeface="Arial" panose="020B0604020202020204" pitchFamily="34" charset="0"/>
              </a:rPr>
              <a:t>:</a:t>
            </a:r>
            <a:r>
              <a:rPr lang="en-US" altLang="ja-JP" sz="1200" strike="noStrike" kern="0" dirty="0" err="1">
                <a:effectLst/>
                <a:latin typeface="Meiryo UI" panose="020B0604030504040204" pitchFamily="50" charset="-128"/>
                <a:ea typeface="Meiryo UI" panose="020B0604030504040204" pitchFamily="50" charset="-128"/>
                <a:cs typeface="Arial" panose="020B0604020202020204" pitchFamily="34" charset="0"/>
                <a:hlinkClick r:id="rId6" tooltip="桑田佳祐">
                  <a:extLst>
                    <a:ext uri="{A12FA001-AC4F-418D-AE19-62706E023703}">
                      <ahyp:hlinkClr xmlns:ahyp="http://schemas.microsoft.com/office/drawing/2018/hyperlinkcolor" val="tx"/>
                    </a:ext>
                  </a:extLst>
                </a:hlinkClick>
              </a:rPr>
              <a:t>桑田佳祐</a:t>
            </a:r>
            <a:r>
              <a:rPr lang="ja-JP" altLang="ja-JP" sz="1200" kern="0" dirty="0">
                <a:effectLst/>
                <a:latin typeface="Meiryo UI" panose="020B0604030504040204" pitchFamily="50" charset="-128"/>
                <a:ea typeface="Meiryo UI" panose="020B0604030504040204" pitchFamily="50" charset="-128"/>
                <a:cs typeface="Arial" panose="020B0604020202020204" pitchFamily="34" charset="0"/>
              </a:rPr>
              <a:t>　編曲</a:t>
            </a:r>
            <a:r>
              <a:rPr lang="en-US" altLang="ja-JP" sz="1200" kern="0" dirty="0">
                <a:effectLst/>
                <a:latin typeface="Meiryo UI" panose="020B0604030504040204" pitchFamily="50" charset="-128"/>
                <a:ea typeface="Meiryo UI" panose="020B0604030504040204" pitchFamily="50" charset="-128"/>
                <a:cs typeface="Arial" panose="020B0604020202020204" pitchFamily="34" charset="0"/>
              </a:rPr>
              <a:t>:</a:t>
            </a:r>
            <a:r>
              <a:rPr lang="ja-JP" altLang="ja-JP" sz="1200" kern="0" dirty="0">
                <a:effectLst/>
                <a:latin typeface="Meiryo UI" panose="020B0604030504040204" pitchFamily="50" charset="-128"/>
                <a:ea typeface="Meiryo UI" panose="020B0604030504040204" pitchFamily="50" charset="-128"/>
                <a:cs typeface="Arial" panose="020B0604020202020204" pitchFamily="34" charset="0"/>
              </a:rPr>
              <a:t>サザンオールスターズ　弦編曲</a:t>
            </a:r>
            <a:r>
              <a:rPr lang="en-US" altLang="ja-JP" sz="1200" kern="0" dirty="0">
                <a:effectLst/>
                <a:latin typeface="Meiryo UI" panose="020B0604030504040204" pitchFamily="50" charset="-128"/>
                <a:ea typeface="Meiryo UI" panose="020B0604030504040204" pitchFamily="50" charset="-128"/>
                <a:cs typeface="Arial" panose="020B0604020202020204" pitchFamily="34" charset="0"/>
              </a:rPr>
              <a:t>:</a:t>
            </a:r>
            <a:r>
              <a:rPr lang="ja-JP" altLang="ja-JP" sz="1200" kern="0" dirty="0">
                <a:effectLst/>
                <a:latin typeface="Meiryo UI" panose="020B0604030504040204" pitchFamily="50" charset="-128"/>
                <a:ea typeface="Meiryo UI" panose="020B0604030504040204" pitchFamily="50" charset="-128"/>
                <a:cs typeface="Arial" panose="020B0604020202020204" pitchFamily="34" charset="0"/>
              </a:rPr>
              <a:t>島健　管編曲</a:t>
            </a:r>
            <a:r>
              <a:rPr lang="en-US" altLang="ja-JP" sz="1200" kern="0" dirty="0">
                <a:effectLst/>
                <a:latin typeface="Meiryo UI" panose="020B0604030504040204" pitchFamily="50" charset="-128"/>
                <a:ea typeface="Meiryo UI" panose="020B0604030504040204" pitchFamily="50" charset="-128"/>
                <a:cs typeface="Arial" panose="020B0604020202020204" pitchFamily="34" charset="0"/>
              </a:rPr>
              <a:t>:</a:t>
            </a:r>
            <a:r>
              <a:rPr lang="ja-JP" altLang="ja-JP" sz="1200" kern="0" dirty="0">
                <a:effectLst/>
                <a:latin typeface="Meiryo UI" panose="020B0604030504040204" pitchFamily="50" charset="-128"/>
                <a:ea typeface="Meiryo UI" panose="020B0604030504040204" pitchFamily="50" charset="-128"/>
                <a:cs typeface="Arial" panose="020B0604020202020204" pitchFamily="34" charset="0"/>
              </a:rPr>
              <a:t>山本拓夫）</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en-US" altLang="ja-JP" sz="1200" strike="noStrike" kern="0" dirty="0">
                <a:effectLst/>
                <a:latin typeface="Meiryo UI" panose="020B0604030504040204" pitchFamily="50" charset="-128"/>
                <a:ea typeface="Meiryo UI" panose="020B0604030504040204" pitchFamily="50" charset="-128"/>
                <a:cs typeface="Arial" panose="020B0604020202020204" pitchFamily="34" charset="0"/>
                <a:hlinkClick r:id="rId7" tooltip="TBSテレビ">
                  <a:extLst>
                    <a:ext uri="{A12FA001-AC4F-418D-AE19-62706E023703}">
                      <ahyp:hlinkClr xmlns:ahyp="http://schemas.microsoft.com/office/drawing/2018/hyperlinkcolor" val="tx"/>
                    </a:ext>
                  </a:extLst>
                </a:hlinkClick>
              </a:rPr>
              <a:t>TBS</a:t>
            </a:r>
            <a:r>
              <a:rPr lang="ja-JP" altLang="ja-JP" sz="1200" kern="0" dirty="0">
                <a:effectLst/>
                <a:latin typeface="Meiryo UI" panose="020B0604030504040204" pitchFamily="50" charset="-128"/>
                <a:ea typeface="Meiryo UI" panose="020B0604030504040204" pitchFamily="50" charset="-128"/>
                <a:cs typeface="Arial" panose="020B0604020202020204" pitchFamily="34" charset="0"/>
              </a:rPr>
              <a:t>系</a:t>
            </a:r>
            <a:r>
              <a:rPr lang="en-US" altLang="ja-JP" sz="1200" strike="noStrike" kern="0" dirty="0" err="1">
                <a:effectLst/>
                <a:latin typeface="Meiryo UI" panose="020B0604030504040204" pitchFamily="50" charset="-128"/>
                <a:ea typeface="Meiryo UI" panose="020B0604030504040204" pitchFamily="50" charset="-128"/>
                <a:cs typeface="Arial" panose="020B0604020202020204" pitchFamily="34" charset="0"/>
                <a:hlinkClick r:id="rId8" tooltip="TBS木曜10時枠の連続ドラマ">
                  <a:extLst>
                    <a:ext uri="{A12FA001-AC4F-418D-AE19-62706E023703}">
                      <ahyp:hlinkClr xmlns:ahyp="http://schemas.microsoft.com/office/drawing/2018/hyperlinkcolor" val="tx"/>
                    </a:ext>
                  </a:extLst>
                </a:hlinkClick>
              </a:rPr>
              <a:t>木曜ドラマ</a:t>
            </a:r>
            <a:r>
              <a:rPr lang="ja-JP" altLang="ja-JP" sz="1200" kern="0" dirty="0">
                <a:effectLst/>
                <a:latin typeface="Meiryo UI" panose="020B0604030504040204" pitchFamily="50" charset="-128"/>
                <a:ea typeface="Meiryo UI" panose="020B0604030504040204" pitchFamily="50" charset="-128"/>
                <a:cs typeface="Arial" panose="020B0604020202020204" pitchFamily="34" charset="0"/>
              </a:rPr>
              <a:t>『</a:t>
            </a:r>
            <a:r>
              <a:rPr lang="en-US" altLang="ja-JP" sz="1200" strike="noStrike" kern="0" dirty="0">
                <a:effectLst/>
                <a:latin typeface="Meiryo UI" panose="020B0604030504040204" pitchFamily="50" charset="-128"/>
                <a:ea typeface="Meiryo UI" panose="020B0604030504040204" pitchFamily="50" charset="-128"/>
                <a:cs typeface="Arial" panose="020B0604020202020204" pitchFamily="34" charset="0"/>
                <a:hlinkClick r:id="rId9" tooltip="Sweet Season">
                  <a:extLst>
                    <a:ext uri="{A12FA001-AC4F-418D-AE19-62706E023703}">
                      <ahyp:hlinkClr xmlns:ahyp="http://schemas.microsoft.com/office/drawing/2018/hyperlinkcolor" val="tx"/>
                    </a:ext>
                  </a:extLst>
                </a:hlinkClick>
              </a:rPr>
              <a:t>Sweet Season</a:t>
            </a:r>
            <a:r>
              <a:rPr lang="ja-JP" altLang="ja-JP" sz="1200" kern="0" dirty="0">
                <a:effectLst/>
                <a:latin typeface="Meiryo UI" panose="020B0604030504040204" pitchFamily="50" charset="-128"/>
                <a:ea typeface="Meiryo UI" panose="020B0604030504040204" pitchFamily="50" charset="-128"/>
                <a:cs typeface="Arial" panose="020B0604020202020204" pitchFamily="34" charset="0"/>
              </a:rPr>
              <a:t>』主題歌。</a:t>
            </a:r>
            <a:r>
              <a:rPr lang="en-US" altLang="ja-JP" sz="1200" strike="noStrike" kern="0" dirty="0" err="1">
                <a:effectLst/>
                <a:latin typeface="Meiryo UI" panose="020B0604030504040204" pitchFamily="50" charset="-128"/>
                <a:ea typeface="Meiryo UI" panose="020B0604030504040204" pitchFamily="50" charset="-128"/>
                <a:cs typeface="Arial" panose="020B0604020202020204" pitchFamily="34" charset="0"/>
                <a:hlinkClick r:id="rId10" tooltip="アサヒ飲料">
                  <a:extLst>
                    <a:ext uri="{A12FA001-AC4F-418D-AE19-62706E023703}">
                      <ahyp:hlinkClr xmlns:ahyp="http://schemas.microsoft.com/office/drawing/2018/hyperlinkcolor" val="tx"/>
                    </a:ext>
                  </a:extLst>
                </a:hlinkClick>
              </a:rPr>
              <a:t>アサヒ飲料</a:t>
            </a:r>
            <a:r>
              <a:rPr lang="ja-JP" altLang="ja-JP" sz="1200" kern="0" dirty="0">
                <a:effectLst/>
                <a:latin typeface="Meiryo UI" panose="020B0604030504040204" pitchFamily="50" charset="-128"/>
                <a:ea typeface="Meiryo UI" panose="020B0604030504040204" pitchFamily="50" charset="-128"/>
                <a:cs typeface="Arial" panose="020B0604020202020204" pitchFamily="34" charset="0"/>
              </a:rPr>
              <a:t>「</a:t>
            </a:r>
            <a:r>
              <a:rPr lang="en-US" altLang="ja-JP" sz="1200" strike="noStrike" kern="0" dirty="0" err="1">
                <a:effectLst/>
                <a:latin typeface="Meiryo UI" panose="020B0604030504040204" pitchFamily="50" charset="-128"/>
                <a:ea typeface="Meiryo UI" panose="020B0604030504040204" pitchFamily="50" charset="-128"/>
                <a:cs typeface="Arial" panose="020B0604020202020204" pitchFamily="34" charset="0"/>
                <a:hlinkClick r:id="rId11" tooltip="三ツ矢サイダー">
                  <a:extLst>
                    <a:ext uri="{A12FA001-AC4F-418D-AE19-62706E023703}">
                      <ahyp:hlinkClr xmlns:ahyp="http://schemas.microsoft.com/office/drawing/2018/hyperlinkcolor" val="tx"/>
                    </a:ext>
                  </a:extLst>
                </a:hlinkClick>
              </a:rPr>
              <a:t>三ツ矢サイダ</a:t>
            </a:r>
            <a:r>
              <a:rPr lang="en-US" altLang="ja-JP" sz="1200" strike="noStrike" kern="0" dirty="0">
                <a:effectLst/>
                <a:latin typeface="Meiryo UI" panose="020B0604030504040204" pitchFamily="50" charset="-128"/>
                <a:ea typeface="Meiryo UI" panose="020B0604030504040204" pitchFamily="50" charset="-128"/>
                <a:cs typeface="Arial" panose="020B0604020202020204" pitchFamily="34" charset="0"/>
                <a:hlinkClick r:id="rId11" tooltip="三ツ矢サイダー">
                  <a:extLst>
                    <a:ext uri="{A12FA001-AC4F-418D-AE19-62706E023703}">
                      <ahyp:hlinkClr xmlns:ahyp="http://schemas.microsoft.com/office/drawing/2018/hyperlinkcolor" val="tx"/>
                    </a:ext>
                  </a:extLst>
                </a:hlinkClick>
              </a:rPr>
              <a:t>ー</a:t>
            </a:r>
            <a:r>
              <a:rPr lang="ja-JP" altLang="ja-JP" sz="1200" kern="0" dirty="0">
                <a:effectLst/>
                <a:latin typeface="Meiryo UI" panose="020B0604030504040204" pitchFamily="50" charset="-128"/>
                <a:ea typeface="Meiryo UI" panose="020B0604030504040204" pitchFamily="50" charset="-128"/>
                <a:cs typeface="Arial" panose="020B0604020202020204" pitchFamily="34" charset="0"/>
              </a:rPr>
              <a:t>」</a:t>
            </a:r>
            <a:r>
              <a:rPr lang="en-US" altLang="ja-JP" sz="1200" kern="0" dirty="0">
                <a:effectLst/>
                <a:latin typeface="Meiryo UI" panose="020B0604030504040204" pitchFamily="50" charset="-128"/>
                <a:ea typeface="Meiryo UI" panose="020B0604030504040204" pitchFamily="50" charset="-128"/>
                <a:cs typeface="Arial" panose="020B0604020202020204" pitchFamily="34" charset="0"/>
              </a:rPr>
              <a:t>CM</a:t>
            </a:r>
            <a:r>
              <a:rPr lang="ja-JP" altLang="ja-JP" sz="1200" kern="0" dirty="0">
                <a:effectLst/>
                <a:latin typeface="Meiryo UI" panose="020B0604030504040204" pitchFamily="50" charset="-128"/>
                <a:ea typeface="Meiryo UI" panose="020B0604030504040204" pitchFamily="50" charset="-128"/>
                <a:cs typeface="Arial" panose="020B0604020202020204" pitchFamily="34" charset="0"/>
              </a:rPr>
              <a:t>ソング。</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en-US" altLang="ja-JP" sz="1200" kern="0" dirty="0">
                <a:effectLst/>
                <a:latin typeface="Meiryo UI" panose="020B0604030504040204" pitchFamily="50" charset="-128"/>
                <a:ea typeface="Meiryo UI" panose="020B0604030504040204" pitchFamily="50" charset="-128"/>
                <a:cs typeface="Arial" panose="020B0604020202020204" pitchFamily="34" charset="0"/>
              </a:rPr>
              <a:t> </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endParaRPr lang="en-US"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夜明けの街ですれ違うのは月の残骸と昨日の僕さ</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二度と戻れない境界を越えた後で</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嗚呼この胸は疼いてる</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en-US" altLang="ja-JP" sz="1200" kern="0" dirty="0">
                <a:effectLst/>
                <a:latin typeface="Meiryo UI" panose="020B0604030504040204" pitchFamily="50" charset="-128"/>
                <a:ea typeface="Meiryo UI" panose="020B0604030504040204" pitchFamily="50" charset="-128"/>
                <a:cs typeface="Arial" panose="020B0604020202020204" pitchFamily="34" charset="0"/>
              </a:rPr>
              <a:t> </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振り向くたびにせつないけれど</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君の視線を背中で受けた</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連れてかえれない黄昏に染まる家路</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嗚呼 涙隠して憂う</a:t>
            </a:r>
            <a:r>
              <a:rPr lang="en-US"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Sunday</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en-US" altLang="ja-JP" sz="1200" kern="0" dirty="0">
                <a:effectLst/>
                <a:latin typeface="Meiryo UI" panose="020B0604030504040204" pitchFamily="50" charset="-128"/>
                <a:ea typeface="Meiryo UI" panose="020B0604030504040204" pitchFamily="50" charset="-128"/>
                <a:cs typeface="Arial" panose="020B0604020202020204" pitchFamily="34" charset="0"/>
              </a:rPr>
              <a:t> </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君無しでは夜毎眠らずに</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闇をみつめていたい</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en-US" altLang="ja-JP" sz="1200" kern="0" dirty="0">
                <a:effectLst/>
                <a:latin typeface="Meiryo UI" panose="020B0604030504040204" pitchFamily="50" charset="-128"/>
                <a:ea typeface="Meiryo UI" panose="020B0604030504040204" pitchFamily="50" charset="-128"/>
                <a:cs typeface="Arial" panose="020B0604020202020204" pitchFamily="34" charset="0"/>
              </a:rPr>
              <a:t> </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マリンルージュで愛されて</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大黒埠頭</a:t>
            </a:r>
            <a:r>
              <a:rPr lang="en-US"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だいこくふとう</a:t>
            </a:r>
            <a:r>
              <a:rPr lang="en-US"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で虹を見て</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シーガーディアンで酔わされて</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まだ離れたくない 早く去かなくちゃ</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夜明けと共にこの首筋に夢の跡</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en-US" altLang="ja-JP" sz="1200" kern="0" dirty="0">
                <a:effectLst/>
                <a:latin typeface="Meiryo UI" panose="020B0604030504040204" pitchFamily="50" charset="-128"/>
                <a:ea typeface="Meiryo UI" panose="020B0604030504040204" pitchFamily="50" charset="-128"/>
                <a:cs typeface="Arial" panose="020B0604020202020204" pitchFamily="34" charset="0"/>
              </a:rPr>
              <a:t> </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愛の雫が果てた後でも</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何故にこれほど優しくなれる</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二度と戻れないドラマの中の二人</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嗚呼 お互いに気づいてる</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en-US" altLang="ja-JP" sz="1200" kern="0" dirty="0">
                <a:effectLst/>
                <a:latin typeface="Meiryo UI" panose="020B0604030504040204" pitchFamily="50" charset="-128"/>
                <a:ea typeface="Meiryo UI" panose="020B0604030504040204" pitchFamily="50" charset="-128"/>
                <a:cs typeface="Arial" panose="020B0604020202020204" pitchFamily="34" charset="0"/>
              </a:rPr>
              <a:t> </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棄ても失くしも僕は出来ない</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ただそれだけは臆病なのさ</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連れて歩けない役柄はいつも他人</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嗚呼 君の仕草を真似る</a:t>
            </a:r>
            <a:r>
              <a:rPr lang="en-US" altLang="ja-JP" sz="12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Sunday</a:t>
            </a:r>
          </a:p>
          <a:p>
            <a:pPr marL="457200" algn="l"/>
            <a:endParaRPr lang="en-US" altLang="ja-JP" sz="1200" kern="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好き合うほど何も構えずに</a:t>
            </a: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普通の男でいたい</a:t>
            </a:r>
          </a:p>
          <a:p>
            <a:pPr marL="457200" algn="l"/>
            <a:endPar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ボーリング場でカッコつけて</a:t>
            </a: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ブルーライトバーで泣き濡れて</a:t>
            </a: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ハーバービューの部屋で抱きしめ</a:t>
            </a: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また口づけた</a:t>
            </a: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逢いに行かなくちゃ</a:t>
            </a: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儚い夢と愛の谷間で溺れたい</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endPar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マリンルージュで愛されて</a:t>
            </a: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大黒埠頭</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だいこくふとう</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で虹を見て</a:t>
            </a: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シーガーディアンで酔わされて</a:t>
            </a: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まだ離れたくない 早く去かなくちゃ</a:t>
            </a: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夜明けと共にこの首筋に夢の跡</a:t>
            </a:r>
          </a:p>
          <a:p>
            <a:pPr marL="457200"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だから愛の谷間で溺れたい</a:t>
            </a:r>
          </a:p>
          <a:p>
            <a:pPr marL="457200" algn="l"/>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Oh…</a:t>
            </a:r>
          </a:p>
        </p:txBody>
      </p:sp>
    </p:spTree>
    <p:extLst>
      <p:ext uri="{BB962C8B-B14F-4D97-AF65-F5344CB8AC3E}">
        <p14:creationId xmlns:p14="http://schemas.microsoft.com/office/powerpoint/2010/main" val="173454466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1014</Words>
  <Application>Microsoft Office PowerPoint</Application>
  <PresentationFormat>A4 210 x 297 mm</PresentationFormat>
  <Paragraphs>77</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游明朝</vt:lpstr>
      <vt:lpstr>Arial</vt:lpstr>
      <vt:lpstr>Calibri</vt:lpstr>
      <vt:lpstr>Calibri Light</vt:lpstr>
      <vt:lpstr>Wingdings</vt:lpstr>
      <vt:lpstr>Office テーマ</vt:lpstr>
      <vt:lpstr>サザン・・・前説明です 読んだら　次頁へ</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三千夫 小宮</dc:creator>
  <cp:lastModifiedBy>野本 浩一</cp:lastModifiedBy>
  <cp:revision>4</cp:revision>
  <cp:lastPrinted>2022-01-25T06:38:12Z</cp:lastPrinted>
  <dcterms:created xsi:type="dcterms:W3CDTF">2022-01-25T05:17:42Z</dcterms:created>
  <dcterms:modified xsi:type="dcterms:W3CDTF">2022-01-27T14:00:45Z</dcterms:modified>
</cp:coreProperties>
</file>