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1" r:id="rId3"/>
    <p:sldId id="256" r:id="rId4"/>
    <p:sldId id="257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442" y="-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72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60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79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33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4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45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4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68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54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66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66B7AA-C850-44B1-82A8-3FD696ADDC93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65B016-CE2F-4E4D-A525-35BC640B7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0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D16A3F-8452-665F-FC4F-3EF8AFC18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36199"/>
          </a:xfrm>
        </p:spPr>
        <p:txBody>
          <a:bodyPr/>
          <a:lstStyle/>
          <a:p>
            <a:r>
              <a:rPr kumimoji="1" lang="ja-JP" altLang="en-US" sz="3200">
                <a:latin typeface="メイリオ" panose="020B0604030504040204" pitchFamily="50" charset="-128"/>
                <a:ea typeface="メイリオ" panose="020B0604030504040204" pitchFamily="50" charset="-128"/>
              </a:rPr>
              <a:t>ヒライ信　番外編</a:t>
            </a:r>
            <a:b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令和の米騒動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B458F2-0C2F-87B0-3256-8D7AF91FB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79975"/>
            <a:ext cx="6858000" cy="1512278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楽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習塾　平井たかお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社会人落語家　三遊亭　</a:t>
            </a:r>
            <a:r>
              <a:rPr lang="ja-JP" altLang="en-US" sz="32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圓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塾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A6DC5DA-F016-C153-6155-A7AC63753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8694" y="3116511"/>
            <a:ext cx="1765883" cy="176588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9EC52A2-176D-A124-3AAF-73ECBE73B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8203" y="3154342"/>
            <a:ext cx="1765883" cy="1765883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09ECC22-24F8-A139-B0C7-8A964AE23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530" y="2223685"/>
            <a:ext cx="1765883" cy="176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68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669ABC-910E-5CA4-964A-18A79548CF1E}"/>
              </a:ext>
            </a:extLst>
          </p:cNvPr>
          <p:cNvSpPr/>
          <p:nvPr/>
        </p:nvSpPr>
        <p:spPr>
          <a:xfrm>
            <a:off x="2947196" y="1980928"/>
            <a:ext cx="3249608" cy="3770263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3900" b="1" cap="none" spc="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米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D4F3B6-036F-6984-FD83-4DA89747EC8F}"/>
              </a:ext>
            </a:extLst>
          </p:cNvPr>
          <p:cNvSpPr/>
          <p:nvPr/>
        </p:nvSpPr>
        <p:spPr>
          <a:xfrm>
            <a:off x="3191608" y="1980928"/>
            <a:ext cx="1134064" cy="1078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DC890D-6448-102C-A5F9-A8BE0AC58F48}"/>
              </a:ext>
            </a:extLst>
          </p:cNvPr>
          <p:cNvSpPr/>
          <p:nvPr/>
        </p:nvSpPr>
        <p:spPr>
          <a:xfrm>
            <a:off x="4818329" y="1980927"/>
            <a:ext cx="1134064" cy="1078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37B39C0-491C-4447-C36F-689017171785}"/>
              </a:ext>
            </a:extLst>
          </p:cNvPr>
          <p:cNvSpPr/>
          <p:nvPr/>
        </p:nvSpPr>
        <p:spPr>
          <a:xfrm>
            <a:off x="2973572" y="3411416"/>
            <a:ext cx="1378476" cy="14428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289DF69-60D0-CAA3-1F3A-B022807A285C}"/>
              </a:ext>
            </a:extLst>
          </p:cNvPr>
          <p:cNvSpPr/>
          <p:nvPr/>
        </p:nvSpPr>
        <p:spPr>
          <a:xfrm>
            <a:off x="4754070" y="3411043"/>
            <a:ext cx="1378476" cy="1443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D50091C-6024-4BEC-0389-6CC9192F96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 l="27564" t="13333" r="27949" b="12436"/>
          <a:stretch>
            <a:fillRect/>
          </a:stretch>
        </p:blipFill>
        <p:spPr>
          <a:xfrm rot="8159669">
            <a:off x="3443961" y="1938904"/>
            <a:ext cx="696365" cy="116194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F245898-04CA-0728-3200-1A8008DB5C6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7564" t="13333" r="27949" b="12436"/>
          <a:stretch>
            <a:fillRect/>
          </a:stretch>
        </p:blipFill>
        <p:spPr>
          <a:xfrm rot="13938556">
            <a:off x="4952741" y="1938905"/>
            <a:ext cx="696365" cy="116194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240A7E4-42D2-95F9-5619-A16DCDA655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l="27564" t="13333" r="27949" b="12436"/>
          <a:stretch>
            <a:fillRect/>
          </a:stretch>
        </p:blipFill>
        <p:spPr>
          <a:xfrm rot="2712899">
            <a:off x="3376267" y="3366739"/>
            <a:ext cx="837154" cy="139686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2072ABB-0960-C5EC-F1FF-8E08ABD728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27564" t="13333" r="27949" b="12436"/>
          <a:stretch>
            <a:fillRect/>
          </a:stretch>
        </p:blipFill>
        <p:spPr>
          <a:xfrm rot="18625340">
            <a:off x="5015621" y="3387466"/>
            <a:ext cx="812309" cy="135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9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765334D7-FDCA-6DC3-B5FB-C5F16908B0A2}"/>
              </a:ext>
            </a:extLst>
          </p:cNvPr>
          <p:cNvGrpSpPr/>
          <p:nvPr/>
        </p:nvGrpSpPr>
        <p:grpSpPr>
          <a:xfrm>
            <a:off x="2471470" y="1639101"/>
            <a:ext cx="3865161" cy="4508927"/>
            <a:chOff x="2471470" y="920645"/>
            <a:chExt cx="3865161" cy="4508927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0BAF36D3-F64F-E77F-F526-BBB509D22ABB}"/>
                </a:ext>
              </a:extLst>
            </p:cNvPr>
            <p:cNvSpPr/>
            <p:nvPr/>
          </p:nvSpPr>
          <p:spPr>
            <a:xfrm>
              <a:off x="2471470" y="920645"/>
              <a:ext cx="3865161" cy="450892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8700" b="1" cap="none" spc="0" dirty="0">
                  <a:ln w="0"/>
                  <a:solidFill>
                    <a:schemeClr val="tx1">
                      <a:lumMod val="50000"/>
                      <a:lumOff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困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D95FFA4D-8B20-A093-87E4-B79CD03B6E92}"/>
                </a:ext>
              </a:extLst>
            </p:cNvPr>
            <p:cNvSpPr/>
            <p:nvPr/>
          </p:nvSpPr>
          <p:spPr>
            <a:xfrm>
              <a:off x="3321698" y="1464906"/>
              <a:ext cx="2211355" cy="2258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669ABC-910E-5CA4-964A-18A79548CF1E}"/>
              </a:ext>
            </a:extLst>
          </p:cNvPr>
          <p:cNvSpPr/>
          <p:nvPr/>
        </p:nvSpPr>
        <p:spPr>
          <a:xfrm>
            <a:off x="3035726" y="2099357"/>
            <a:ext cx="2736648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9900" b="1" cap="none" spc="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米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E5DD4B0-9116-1DFE-3734-71F6B5697996}"/>
              </a:ext>
            </a:extLst>
          </p:cNvPr>
          <p:cNvSpPr/>
          <p:nvPr/>
        </p:nvSpPr>
        <p:spPr>
          <a:xfrm>
            <a:off x="2402175" y="5082859"/>
            <a:ext cx="43396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困った米問題</a:t>
            </a:r>
          </a:p>
        </p:txBody>
      </p:sp>
    </p:spTree>
    <p:extLst>
      <p:ext uri="{BB962C8B-B14F-4D97-AF65-F5344CB8AC3E}">
        <p14:creationId xmlns:p14="http://schemas.microsoft.com/office/powerpoint/2010/main" val="196297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D705D9B-3748-9A4F-4025-3408512D8A13}"/>
              </a:ext>
            </a:extLst>
          </p:cNvPr>
          <p:cNvGrpSpPr/>
          <p:nvPr/>
        </p:nvGrpSpPr>
        <p:grpSpPr>
          <a:xfrm>
            <a:off x="2902340" y="1989722"/>
            <a:ext cx="3249608" cy="3770263"/>
            <a:chOff x="1196632" y="1998514"/>
            <a:chExt cx="3249608" cy="3770263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80FC9A40-2060-D828-EBE4-E955CAAC8612}"/>
                </a:ext>
              </a:extLst>
            </p:cNvPr>
            <p:cNvSpPr/>
            <p:nvPr/>
          </p:nvSpPr>
          <p:spPr>
            <a:xfrm>
              <a:off x="1196632" y="1998514"/>
              <a:ext cx="3249608" cy="37702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3900" b="1" cap="none" spc="0" dirty="0">
                  <a:ln w="0"/>
                  <a:solidFill>
                    <a:schemeClr val="tx1">
                      <a:lumMod val="50000"/>
                      <a:lumOff val="50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迷</a:t>
              </a:r>
            </a:p>
          </p:txBody>
        </p:sp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29BE4987-7E25-87B9-AB8D-08DD536B395B}"/>
                </a:ext>
              </a:extLst>
            </p:cNvPr>
            <p:cNvSpPr/>
            <p:nvPr/>
          </p:nvSpPr>
          <p:spPr>
            <a:xfrm>
              <a:off x="2101362" y="2077644"/>
              <a:ext cx="2344878" cy="228334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669ABC-910E-5CA4-964A-18A79548CF1E}"/>
              </a:ext>
            </a:extLst>
          </p:cNvPr>
          <p:cNvSpPr/>
          <p:nvPr/>
        </p:nvSpPr>
        <p:spPr>
          <a:xfrm>
            <a:off x="3807070" y="1942215"/>
            <a:ext cx="2232000" cy="252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9900" b="1" cap="none" spc="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米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E5DD4B0-9116-1DFE-3734-71F6B5697996}"/>
              </a:ext>
            </a:extLst>
          </p:cNvPr>
          <p:cNvSpPr/>
          <p:nvPr/>
        </p:nvSpPr>
        <p:spPr>
          <a:xfrm>
            <a:off x="2280378" y="4915785"/>
            <a:ext cx="4493538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米の価格が高騰して</a:t>
            </a:r>
            <a:endParaRPr lang="en-US" altLang="ja-JP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備蓄米が放出されたり</a:t>
            </a:r>
            <a:endParaRPr lang="en-US" altLang="ja-JP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色々な価格の米があり</a:t>
            </a:r>
            <a:endParaRPr lang="en-US" altLang="ja-JP" sz="2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どれを購入しようか迷った</a:t>
            </a:r>
            <a:endParaRPr lang="ja-JP" alt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232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CCE6ED1-68F2-54DF-A715-4FD71526C91A}"/>
              </a:ext>
            </a:extLst>
          </p:cNvPr>
          <p:cNvGrpSpPr/>
          <p:nvPr/>
        </p:nvGrpSpPr>
        <p:grpSpPr>
          <a:xfrm>
            <a:off x="2947196" y="1980928"/>
            <a:ext cx="3249608" cy="3770263"/>
            <a:chOff x="2947196" y="1980928"/>
            <a:chExt cx="3249608" cy="3770263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A9669ABC-910E-5CA4-964A-18A79548CF1E}"/>
                </a:ext>
              </a:extLst>
            </p:cNvPr>
            <p:cNvSpPr/>
            <p:nvPr/>
          </p:nvSpPr>
          <p:spPr>
            <a:xfrm>
              <a:off x="2947196" y="1980928"/>
              <a:ext cx="3249608" cy="37702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3900" b="1" cap="none" spc="0" dirty="0">
                  <a:ln w="0"/>
                  <a:latin typeface="メイリオ" panose="020B0604030504040204" pitchFamily="50" charset="-128"/>
                  <a:ea typeface="メイリオ" panose="020B0604030504040204" pitchFamily="50" charset="-128"/>
                </a:rPr>
                <a:t>米</a:t>
              </a: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239AED4-C2FA-642B-8CF9-7590D58E95A9}"/>
                </a:ext>
              </a:extLst>
            </p:cNvPr>
            <p:cNvSpPr/>
            <p:nvPr/>
          </p:nvSpPr>
          <p:spPr>
            <a:xfrm>
              <a:off x="4771482" y="2110154"/>
              <a:ext cx="1119214" cy="9826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B7D1A6AB-0A1B-C995-BE1D-1FCB22FDC842}"/>
                </a:ext>
              </a:extLst>
            </p:cNvPr>
            <p:cNvSpPr/>
            <p:nvPr/>
          </p:nvSpPr>
          <p:spPr>
            <a:xfrm>
              <a:off x="3168124" y="2077383"/>
              <a:ext cx="1119214" cy="9826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8854DC14-FE33-A56F-8813-A03C8AB2109C}"/>
                </a:ext>
              </a:extLst>
            </p:cNvPr>
            <p:cNvSpPr/>
            <p:nvPr/>
          </p:nvSpPr>
          <p:spPr>
            <a:xfrm>
              <a:off x="3095540" y="3402786"/>
              <a:ext cx="1246797" cy="12810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E732F896-56F3-1AD6-7459-357EEAE32BE8}"/>
                </a:ext>
              </a:extLst>
            </p:cNvPr>
            <p:cNvSpPr/>
            <p:nvPr/>
          </p:nvSpPr>
          <p:spPr>
            <a:xfrm>
              <a:off x="4796953" y="3426764"/>
              <a:ext cx="1246797" cy="13758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034F17-4C58-2B97-937B-5AA7E037B9F3}"/>
              </a:ext>
            </a:extLst>
          </p:cNvPr>
          <p:cNvSpPr/>
          <p:nvPr/>
        </p:nvSpPr>
        <p:spPr>
          <a:xfrm rot="3001328">
            <a:off x="3259731" y="2269414"/>
            <a:ext cx="936000" cy="46800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cap="none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古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329CA8C-5A75-4407-4D9C-69FE8291C8F8}"/>
              </a:ext>
            </a:extLst>
          </p:cNvPr>
          <p:cNvSpPr/>
          <p:nvPr/>
        </p:nvSpPr>
        <p:spPr>
          <a:xfrm rot="7455404">
            <a:off x="4966565" y="2302863"/>
            <a:ext cx="936000" cy="46800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古</a:t>
            </a:r>
            <a:r>
              <a:rPr lang="ja-JP" altLang="en-US" sz="5400" b="1" cap="none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EBAFAE8-214C-2A20-D882-7B204B34A99D}"/>
              </a:ext>
            </a:extLst>
          </p:cNvPr>
          <p:cNvSpPr/>
          <p:nvPr/>
        </p:nvSpPr>
        <p:spPr>
          <a:xfrm rot="8239337">
            <a:off x="2933738" y="3852864"/>
            <a:ext cx="1440000" cy="46800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古古</a:t>
            </a:r>
            <a:r>
              <a:rPr lang="ja-JP" altLang="en-US" sz="5400" b="1" cap="none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古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ECB92A-45A1-E233-D1AD-3901F902BD91}"/>
              </a:ext>
            </a:extLst>
          </p:cNvPr>
          <p:cNvSpPr/>
          <p:nvPr/>
        </p:nvSpPr>
        <p:spPr>
          <a:xfrm rot="2316174">
            <a:off x="4827664" y="3806711"/>
            <a:ext cx="1433487" cy="396000"/>
          </a:xfrm>
          <a:prstGeom prst="rect">
            <a:avLst/>
          </a:prstGeom>
          <a:noFill/>
        </p:spPr>
        <p:txBody>
          <a:bodyPr vert="eaVert"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54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古古古古米</a:t>
            </a:r>
            <a:endParaRPr lang="ja-JP" altLang="en-US" sz="5400" b="1" cap="none" spc="0" dirty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C4A1C7B-44CE-E2C1-12D1-4CA7F0A2E039}"/>
              </a:ext>
            </a:extLst>
          </p:cNvPr>
          <p:cNvSpPr/>
          <p:nvPr/>
        </p:nvSpPr>
        <p:spPr>
          <a:xfrm>
            <a:off x="1823979" y="5059390"/>
            <a:ext cx="57246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ここまいいまここ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B2854D-C426-C3D4-7EF5-09EE2CF22D9D}"/>
              </a:ext>
            </a:extLst>
          </p:cNvPr>
          <p:cNvSpPr/>
          <p:nvPr/>
        </p:nvSpPr>
        <p:spPr>
          <a:xfrm>
            <a:off x="4190673" y="854411"/>
            <a:ext cx="606280" cy="5715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ja-JP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こまいいまここ</a:t>
            </a:r>
          </a:p>
        </p:txBody>
      </p:sp>
    </p:spTree>
    <p:extLst>
      <p:ext uri="{BB962C8B-B14F-4D97-AF65-F5344CB8AC3E}">
        <p14:creationId xmlns:p14="http://schemas.microsoft.com/office/powerpoint/2010/main" val="206558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5" grpId="0"/>
      <p:bldP spid="5" grpId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524958-617A-8577-FEB6-3A682470FC60}"/>
              </a:ext>
            </a:extLst>
          </p:cNvPr>
          <p:cNvSpPr/>
          <p:nvPr/>
        </p:nvSpPr>
        <p:spPr>
          <a:xfrm>
            <a:off x="3748652" y="4634451"/>
            <a:ext cx="22621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備蓄米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FCF6194-3972-AED2-34A9-E895B378B77D}"/>
              </a:ext>
            </a:extLst>
          </p:cNvPr>
          <p:cNvGrpSpPr/>
          <p:nvPr/>
        </p:nvGrpSpPr>
        <p:grpSpPr>
          <a:xfrm>
            <a:off x="3763110" y="2068852"/>
            <a:ext cx="2184238" cy="3200309"/>
            <a:chOff x="3763110" y="2068852"/>
            <a:chExt cx="2184238" cy="3200309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792B9664-09D5-C644-1DCD-E742086640E1}"/>
                </a:ext>
              </a:extLst>
            </p:cNvPr>
            <p:cNvGrpSpPr/>
            <p:nvPr/>
          </p:nvGrpSpPr>
          <p:grpSpPr>
            <a:xfrm>
              <a:off x="3763110" y="2068852"/>
              <a:ext cx="2184238" cy="3200309"/>
              <a:chOff x="4756638" y="1890346"/>
              <a:chExt cx="2184238" cy="3200309"/>
            </a:xfrm>
          </p:grpSpPr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80FC9A40-2060-D828-EBE4-E955CAAC8612}"/>
                  </a:ext>
                </a:extLst>
              </p:cNvPr>
              <p:cNvSpPr/>
              <p:nvPr/>
            </p:nvSpPr>
            <p:spPr>
              <a:xfrm>
                <a:off x="5149911" y="1935945"/>
                <a:ext cx="1790965" cy="315471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ja-JP" altLang="en-US" sz="19900" b="1" cap="none" spc="0" dirty="0">
                    <a:ln w="0"/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備</a:t>
                </a:r>
              </a:p>
            </p:txBody>
          </p:sp>
          <p:sp>
            <p:nvSpPr>
              <p:cNvPr id="5" name="四角形: 角を丸くする 4">
                <a:extLst>
                  <a:ext uri="{FF2B5EF4-FFF2-40B4-BE49-F238E27FC236}">
                    <a16:creationId xmlns:a16="http://schemas.microsoft.com/office/drawing/2014/main" id="{DA40CEB0-9659-8832-247B-20D9CC7856E6}"/>
                  </a:ext>
                </a:extLst>
              </p:cNvPr>
              <p:cNvSpPr/>
              <p:nvPr/>
            </p:nvSpPr>
            <p:spPr>
              <a:xfrm>
                <a:off x="4756638" y="1890346"/>
                <a:ext cx="694593" cy="240909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01A1A4C6-AFD8-4DD5-E2D9-93AD334D3C10}"/>
                </a:ext>
              </a:extLst>
            </p:cNvPr>
            <p:cNvSpPr/>
            <p:nvPr/>
          </p:nvSpPr>
          <p:spPr>
            <a:xfrm>
              <a:off x="4290646" y="2206869"/>
              <a:ext cx="281354" cy="5451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669ABC-910E-5CA4-964A-18A79548CF1E}"/>
              </a:ext>
            </a:extLst>
          </p:cNvPr>
          <p:cNvSpPr/>
          <p:nvPr/>
        </p:nvSpPr>
        <p:spPr>
          <a:xfrm>
            <a:off x="3721526" y="2036198"/>
            <a:ext cx="850474" cy="252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9900" b="1" cap="none" spc="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2FDED1-9313-2779-295E-16E8B8D88EC8}"/>
              </a:ext>
            </a:extLst>
          </p:cNvPr>
          <p:cNvSpPr txBox="1"/>
          <p:nvPr/>
        </p:nvSpPr>
        <p:spPr>
          <a:xfrm>
            <a:off x="7407631" y="403860"/>
            <a:ext cx="738664" cy="5394960"/>
          </a:xfrm>
          <a:prstGeom prst="rect">
            <a:avLst/>
          </a:prstGeom>
          <a:noFill/>
        </p:spPr>
        <p:txBody>
          <a:bodyPr vert="eaVert" wrap="squar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本当は「ほしいい」「かれいい」「かれい」と読み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意味は米を蒸して乾燥させた保存食のこと。</a:t>
            </a:r>
          </a:p>
        </p:txBody>
      </p:sp>
    </p:spTree>
    <p:extLst>
      <p:ext uri="{BB962C8B-B14F-4D97-AF65-F5344CB8AC3E}">
        <p14:creationId xmlns:p14="http://schemas.microsoft.com/office/powerpoint/2010/main" val="370097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0FC9A40-2060-D828-EBE4-E955CAAC8612}"/>
              </a:ext>
            </a:extLst>
          </p:cNvPr>
          <p:cNvSpPr/>
          <p:nvPr/>
        </p:nvSpPr>
        <p:spPr>
          <a:xfrm>
            <a:off x="4156383" y="2114451"/>
            <a:ext cx="1790965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9900" b="1" cap="none" spc="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謎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A40CEB0-9659-8832-247B-20D9CC7856E6}"/>
              </a:ext>
            </a:extLst>
          </p:cNvPr>
          <p:cNvSpPr/>
          <p:nvPr/>
        </p:nvSpPr>
        <p:spPr>
          <a:xfrm>
            <a:off x="5102095" y="2088453"/>
            <a:ext cx="1140443" cy="2017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9669ABC-910E-5CA4-964A-18A79548CF1E}"/>
              </a:ext>
            </a:extLst>
          </p:cNvPr>
          <p:cNvSpPr/>
          <p:nvPr/>
        </p:nvSpPr>
        <p:spPr>
          <a:xfrm>
            <a:off x="5102095" y="2223549"/>
            <a:ext cx="1140443" cy="201755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19900" b="1" cap="none" spc="0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524958-617A-8577-FEB6-3A682470FC60}"/>
              </a:ext>
            </a:extLst>
          </p:cNvPr>
          <p:cNvSpPr/>
          <p:nvPr/>
        </p:nvSpPr>
        <p:spPr>
          <a:xfrm>
            <a:off x="3056158" y="4634451"/>
            <a:ext cx="3647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米流通の謎</a:t>
            </a:r>
          </a:p>
        </p:txBody>
      </p:sp>
    </p:spTree>
    <p:extLst>
      <p:ext uri="{BB962C8B-B14F-4D97-AF65-F5344CB8AC3E}">
        <p14:creationId xmlns:p14="http://schemas.microsoft.com/office/powerpoint/2010/main" val="373147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77832-64E6-0388-179A-D6980E96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256000"/>
          </a:xfrm>
        </p:spPr>
        <p:txBody>
          <a:bodyPr>
            <a:normAutofit/>
          </a:bodyPr>
          <a:lstStyle/>
          <a:p>
            <a:pPr algn="ctr"/>
            <a:r>
              <a:rPr kumimoji="1" lang="zh-TW" altLang="en-US" b="1" dirty="0">
                <a:solidFill>
                  <a:srgbClr val="FF0000"/>
                </a:solidFill>
              </a:rPr>
              <a:t>米</a:t>
            </a:r>
            <a:r>
              <a:rPr kumimoji="1" lang="zh-TW" altLang="en-US" dirty="0"/>
              <a:t>㐘籵籴籶粁粂籾籺籽</a:t>
            </a:r>
            <a:br>
              <a:rPr kumimoji="1" lang="zh-TW" altLang="en-US" dirty="0"/>
            </a:br>
            <a:r>
              <a:rPr kumimoji="1" lang="zh-TW" altLang="en-US" dirty="0"/>
              <a:t>籹籸籼籷籿粀䉺𥸮粉粋</a:t>
            </a:r>
            <a:br>
              <a:rPr kumimoji="1" lang="zh-TW" altLang="en-US" dirty="0"/>
            </a:br>
            <a:r>
              <a:rPr kumimoji="1" lang="zh-TW" altLang="en-US" dirty="0"/>
              <a:t>粍粃粐粆粏粇粄粅粈粊</a:t>
            </a:r>
            <a:br>
              <a:rPr kumimoji="1" lang="zh-TW" altLang="en-US" dirty="0"/>
            </a:br>
            <a:r>
              <a:rPr kumimoji="1" lang="zh-TW" altLang="en-US" dirty="0"/>
              <a:t>粌粎䉻䉼粑粒粗粘粕粔</a:t>
            </a:r>
            <a:br>
              <a:rPr kumimoji="1" lang="zh-TW" altLang="en-US" dirty="0"/>
            </a:br>
            <a:r>
              <a:rPr kumimoji="1" lang="zh-TW" altLang="en-US" dirty="0"/>
              <a:t>粣粜粓粖粙粚粝䉽䉾䉿</a:t>
            </a:r>
            <a:br>
              <a:rPr kumimoji="1" lang="zh-TW" altLang="en-US" dirty="0"/>
            </a:br>
            <a:r>
              <a:rPr kumimoji="1" lang="zh-TW" altLang="en-US" dirty="0"/>
              <a:t>䊀畨𥹖𥹆粧粥粟粢粤粨</a:t>
            </a:r>
            <a:br>
              <a:rPr kumimoji="1" lang="zh-TW" altLang="en-US" dirty="0"/>
            </a:br>
            <a:r>
              <a:rPr kumimoji="1" lang="zh-TW" altLang="en-US" dirty="0"/>
              <a:t>粭粫粡粠粞䊁䊂䊃䊄䊅</a:t>
            </a:r>
            <a:br>
              <a:rPr kumimoji="1" lang="zh-TW" altLang="en-US" dirty="0"/>
            </a:br>
            <a:r>
              <a:rPr kumimoji="1" lang="zh-TW" altLang="en-US" dirty="0"/>
              <a:t>䊆粩粪粬𥹥𥹢𥹤粱粳粲</a:t>
            </a:r>
            <a:br>
              <a:rPr kumimoji="1" lang="zh-TW" altLang="en-US" dirty="0"/>
            </a:br>
            <a:r>
              <a:rPr kumimoji="1" lang="zh-TW" altLang="en-US" dirty="0"/>
              <a:t>糀粮粰粯粴䊇䊈䊉䊊䊋</a:t>
            </a:r>
            <a:br>
              <a:rPr kumimoji="1" lang="en-US" altLang="zh-TW" dirty="0"/>
            </a:br>
            <a:r>
              <a:rPr kumimoji="1" lang="zh-TW" altLang="en-US" dirty="0"/>
              <a:t>粦粵䊌𥹴精粽粹粿粷粻</a:t>
            </a:r>
            <a:br>
              <a:rPr kumimoji="1" lang="en-US" altLang="zh-TW" dirty="0"/>
            </a:br>
            <a:r>
              <a:rPr kumimoji="1" lang="zh-TW" altLang="en-US" dirty="0"/>
              <a:t>粺粶粸䊍䊎䊏䊐䊑</a:t>
            </a:r>
            <a:r>
              <a:rPr lang="zh-TW" altLang="en-US" dirty="0"/>
              <a:t>䊒䊔</a:t>
            </a:r>
            <a:br>
              <a:rPr kumimoji="1" lang="zh-TW" altLang="en-US" dirty="0"/>
            </a:br>
            <a:r>
              <a:rPr kumimoji="1" lang="zh-TW" altLang="en-US" dirty="0"/>
              <a:t>糁精糊糎糅糂糉粼</a:t>
            </a:r>
            <a:r>
              <a:rPr lang="zh-TW" altLang="en-US" dirty="0"/>
              <a:t>糇糈</a:t>
            </a:r>
            <a:br>
              <a:rPr kumimoji="1" lang="zh-TW" altLang="en-US" dirty="0"/>
            </a:br>
            <a:r>
              <a:rPr kumimoji="1" lang="zh-TW" altLang="en-US" dirty="0"/>
              <a:t>糄糍糃糆糋糌䊓䊕</a:t>
            </a:r>
            <a:r>
              <a:rPr lang="zh-TW" altLang="en-US" dirty="0"/>
              <a:t>䊖䊗</a:t>
            </a:r>
            <a:br>
              <a:rPr kumimoji="1" lang="zh-TW" altLang="en-US" dirty="0"/>
            </a:br>
            <a:r>
              <a:rPr kumimoji="1" lang="zh-TW" altLang="en-US" dirty="0"/>
              <a:t>䊘䊙𥻂𥻈糖糒糢糘</a:t>
            </a:r>
            <a:r>
              <a:rPr lang="zh-TW" altLang="en-US" dirty="0"/>
              <a:t>糚糗</a:t>
            </a:r>
            <a:br>
              <a:rPr kumimoji="1" lang="zh-TW" altLang="en-US" dirty="0"/>
            </a:br>
            <a:r>
              <a:rPr kumimoji="1" lang="zh-TW" altLang="en-US" dirty="0"/>
              <a:t>糕糔糏糓糐糑䊚䨀</a:t>
            </a:r>
            <a:r>
              <a:rPr lang="zh-TW" altLang="en-US" dirty="0"/>
              <a:t>𥻨𥻘</a:t>
            </a:r>
            <a:br>
              <a:rPr kumimoji="1" lang="zh-TW" altLang="en-US" dirty="0"/>
            </a:br>
            <a:r>
              <a:rPr kumimoji="1" lang="zh-TW" altLang="en-US" dirty="0"/>
              <a:t>糠糟糞糜糛糝糙糡</a:t>
            </a:r>
            <a:r>
              <a:rPr lang="zh-TW" altLang="en-US" dirty="0"/>
              <a:t>糨䊛</a:t>
            </a:r>
            <a:br>
              <a:rPr kumimoji="1" lang="zh-TW" altLang="en-US" dirty="0"/>
            </a:br>
            <a:r>
              <a:rPr kumimoji="1" lang="zh-TW" altLang="en-US" dirty="0"/>
              <a:t>䊜䊝䊞䊟䊠䊡䊢糧</a:t>
            </a:r>
            <a:r>
              <a:rPr lang="zh-TW" altLang="en-US" dirty="0"/>
              <a:t>糦糥</a:t>
            </a:r>
            <a:br>
              <a:rPr kumimoji="1" lang="zh-TW" altLang="en-US" dirty="0"/>
            </a:br>
            <a:r>
              <a:rPr kumimoji="1" lang="zh-TW" altLang="en-US" dirty="0"/>
              <a:t>糤䊣䊤䊦䊧䊨䊩䊪</a:t>
            </a:r>
            <a:r>
              <a:rPr lang="zh-TW" altLang="en-US" dirty="0"/>
              <a:t>𥼣糩</a:t>
            </a:r>
            <a:br>
              <a:rPr kumimoji="1" lang="zh-TW" altLang="en-US" dirty="0"/>
            </a:br>
            <a:r>
              <a:rPr kumimoji="1" lang="zh-TW" altLang="en-US" dirty="0"/>
              <a:t>糫糪䊥䊫䊬糭𥼽糯</a:t>
            </a:r>
            <a:r>
              <a:rPr lang="zh-TW" altLang="en-US" dirty="0"/>
              <a:t>糲糰</a:t>
            </a:r>
            <a:br>
              <a:rPr kumimoji="1" lang="zh-TW" altLang="en-US" dirty="0"/>
            </a:br>
            <a:r>
              <a:rPr kumimoji="1" lang="zh-TW" altLang="en-US" dirty="0"/>
              <a:t>糣䊭䊮糬糮䊯𥽜糴</a:t>
            </a:r>
            <a:r>
              <a:rPr lang="zh-TW" altLang="en-US" dirty="0"/>
              <a:t>糱糵</a:t>
            </a:r>
            <a:br>
              <a:rPr kumimoji="1" lang="zh-TW" altLang="en-US" dirty="0"/>
            </a:br>
            <a:r>
              <a:rPr kumimoji="1" lang="zh-TW" altLang="en-US" dirty="0"/>
              <a:t>䊰䊱䊲𥽭𥽲糶䊳䊴</a:t>
            </a:r>
            <a:r>
              <a:rPr lang="zh-TW" altLang="en-US" dirty="0"/>
              <a:t>糳糷</a:t>
            </a:r>
            <a:br>
              <a:rPr kumimoji="1" lang="zh-TW" altLang="en-US" dirty="0"/>
            </a:br>
            <a:br>
              <a:rPr kumimoji="1" lang="zh-TW" altLang="en-US" dirty="0"/>
            </a:br>
            <a:endParaRPr kumimoji="1" lang="ja-JP" altLang="en-US" dirty="0"/>
          </a:p>
        </p:txBody>
      </p:sp>
      <p:grpSp>
        <p:nvGrpSpPr>
          <p:cNvPr id="232" name="グループ化 231">
            <a:extLst>
              <a:ext uri="{FF2B5EF4-FFF2-40B4-BE49-F238E27FC236}">
                <a16:creationId xmlns:a16="http://schemas.microsoft.com/office/drawing/2014/main" id="{2CD19B9E-C526-A7FF-2CB1-269FAC6FB44F}"/>
              </a:ext>
            </a:extLst>
          </p:cNvPr>
          <p:cNvGrpSpPr/>
          <p:nvPr/>
        </p:nvGrpSpPr>
        <p:grpSpPr>
          <a:xfrm>
            <a:off x="1729548" y="550762"/>
            <a:ext cx="5626294" cy="12635239"/>
            <a:chOff x="1729548" y="550762"/>
            <a:chExt cx="5626294" cy="12635239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F29CEADF-63DC-14E0-0760-6C902C89AFC3}"/>
                </a:ext>
              </a:extLst>
            </p:cNvPr>
            <p:cNvSpPr txBox="1"/>
            <p:nvPr/>
          </p:nvSpPr>
          <p:spPr>
            <a:xfrm>
              <a:off x="2910529" y="56876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C3745E3D-95B6-C2AD-2687-6299B94086CE}"/>
                </a:ext>
              </a:extLst>
            </p:cNvPr>
            <p:cNvSpPr txBox="1"/>
            <p:nvPr/>
          </p:nvSpPr>
          <p:spPr>
            <a:xfrm>
              <a:off x="1764710" y="297143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0AE27DB-70D7-2350-9786-83F3E89E80AD}"/>
                </a:ext>
              </a:extLst>
            </p:cNvPr>
            <p:cNvSpPr txBox="1"/>
            <p:nvPr/>
          </p:nvSpPr>
          <p:spPr>
            <a:xfrm>
              <a:off x="2355507" y="580293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94D9CFC-2C0E-098B-CE1C-CAA41326860F}"/>
                </a:ext>
              </a:extLst>
            </p:cNvPr>
            <p:cNvGrpSpPr/>
            <p:nvPr/>
          </p:nvGrpSpPr>
          <p:grpSpPr>
            <a:xfrm>
              <a:off x="5164015" y="732987"/>
              <a:ext cx="541413" cy="345536"/>
              <a:chOff x="5164015" y="732987"/>
              <a:chExt cx="541413" cy="345536"/>
            </a:xfrm>
          </p:grpSpPr>
          <p:sp>
            <p:nvSpPr>
              <p:cNvPr id="8" name="二等辺三角形 7">
                <a:extLst>
                  <a:ext uri="{FF2B5EF4-FFF2-40B4-BE49-F238E27FC236}">
                    <a16:creationId xmlns:a16="http://schemas.microsoft.com/office/drawing/2014/main" id="{A1FBD5D0-FA16-5FC6-C15F-5BD9377F5B54}"/>
                  </a:ext>
                </a:extLst>
              </p:cNvPr>
              <p:cNvSpPr/>
              <p:nvPr/>
            </p:nvSpPr>
            <p:spPr>
              <a:xfrm>
                <a:off x="5165428" y="732987"/>
                <a:ext cx="540000" cy="17555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5A0AF369-5965-286B-372F-E72467C9DD01}"/>
                  </a:ext>
                </a:extLst>
              </p:cNvPr>
              <p:cNvSpPr/>
              <p:nvPr/>
            </p:nvSpPr>
            <p:spPr>
              <a:xfrm>
                <a:off x="5164015" y="908538"/>
                <a:ext cx="486508" cy="1699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AE80E055-E2C4-B8A0-9743-38562D79EFA8}"/>
                </a:ext>
              </a:extLst>
            </p:cNvPr>
            <p:cNvGrpSpPr/>
            <p:nvPr/>
          </p:nvGrpSpPr>
          <p:grpSpPr>
            <a:xfrm>
              <a:off x="3458308" y="655243"/>
              <a:ext cx="541413" cy="423279"/>
              <a:chOff x="5164015" y="732987"/>
              <a:chExt cx="541413" cy="345536"/>
            </a:xfrm>
          </p:grpSpPr>
          <p:sp>
            <p:nvSpPr>
              <p:cNvPr id="12" name="二等辺三角形 11">
                <a:extLst>
                  <a:ext uri="{FF2B5EF4-FFF2-40B4-BE49-F238E27FC236}">
                    <a16:creationId xmlns:a16="http://schemas.microsoft.com/office/drawing/2014/main" id="{56B4B21E-1F87-56FB-4100-FA2F7FBA91FE}"/>
                  </a:ext>
                </a:extLst>
              </p:cNvPr>
              <p:cNvSpPr/>
              <p:nvPr/>
            </p:nvSpPr>
            <p:spPr>
              <a:xfrm>
                <a:off x="5165428" y="732987"/>
                <a:ext cx="540000" cy="17555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FC0C7A61-1FFF-D535-2610-5F3A4E9B0F34}"/>
                  </a:ext>
                </a:extLst>
              </p:cNvPr>
              <p:cNvSpPr/>
              <p:nvPr/>
            </p:nvSpPr>
            <p:spPr>
              <a:xfrm>
                <a:off x="5164015" y="908538"/>
                <a:ext cx="486508" cy="16998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91922EF-F919-7EB9-FD2D-3FBAC8B4C1BE}"/>
                </a:ext>
              </a:extLst>
            </p:cNvPr>
            <p:cNvSpPr txBox="1"/>
            <p:nvPr/>
          </p:nvSpPr>
          <p:spPr>
            <a:xfrm>
              <a:off x="3459721" y="732987"/>
              <a:ext cx="540000" cy="396000"/>
            </a:xfrm>
            <a:prstGeom prst="rect">
              <a:avLst/>
            </a:prstGeom>
            <a:noFill/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268FC7A-EC88-663C-3926-93CF27455F0B}"/>
                </a:ext>
              </a:extLst>
            </p:cNvPr>
            <p:cNvSpPr txBox="1"/>
            <p:nvPr/>
          </p:nvSpPr>
          <p:spPr>
            <a:xfrm>
              <a:off x="5137269" y="762767"/>
              <a:ext cx="540000" cy="396000"/>
            </a:xfrm>
            <a:prstGeom prst="rect">
              <a:avLst/>
            </a:prstGeom>
            <a:noFill/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77F73701-241E-B040-59F3-F7A32488C4E2}"/>
                </a:ext>
              </a:extLst>
            </p:cNvPr>
            <p:cNvSpPr txBox="1"/>
            <p:nvPr/>
          </p:nvSpPr>
          <p:spPr>
            <a:xfrm>
              <a:off x="4006732" y="56229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E35ED0B9-B02A-75D8-AF75-33E7A60ABAFD}"/>
                </a:ext>
              </a:extLst>
            </p:cNvPr>
            <p:cNvSpPr txBox="1"/>
            <p:nvPr/>
          </p:nvSpPr>
          <p:spPr>
            <a:xfrm>
              <a:off x="4590150" y="55076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B5911F1E-FE30-27E5-C3F1-A3D20AD8DE6F}"/>
                </a:ext>
              </a:extLst>
            </p:cNvPr>
            <p:cNvSpPr txBox="1"/>
            <p:nvPr/>
          </p:nvSpPr>
          <p:spPr>
            <a:xfrm>
              <a:off x="5677269" y="55076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53A61DC-D919-69F0-7DBF-78433F502A9A}"/>
                </a:ext>
              </a:extLst>
            </p:cNvPr>
            <p:cNvSpPr txBox="1"/>
            <p:nvPr/>
          </p:nvSpPr>
          <p:spPr>
            <a:xfrm>
              <a:off x="6218420" y="56229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EC7F451-EFC7-3382-985F-0636A29D8D0F}"/>
                </a:ext>
              </a:extLst>
            </p:cNvPr>
            <p:cNvSpPr txBox="1"/>
            <p:nvPr/>
          </p:nvSpPr>
          <p:spPr>
            <a:xfrm>
              <a:off x="6769916" y="56229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16FDA26-A300-17E2-A890-9CEAAF2C6D12}"/>
                </a:ext>
              </a:extLst>
            </p:cNvPr>
            <p:cNvSpPr txBox="1"/>
            <p:nvPr/>
          </p:nvSpPr>
          <p:spPr>
            <a:xfrm>
              <a:off x="2910529" y="1158767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6910079B-AEE6-65EF-118C-7208BD4AB138}"/>
                </a:ext>
              </a:extLst>
            </p:cNvPr>
            <p:cNvSpPr txBox="1"/>
            <p:nvPr/>
          </p:nvSpPr>
          <p:spPr>
            <a:xfrm>
              <a:off x="2922253" y="1768367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89E1B837-D890-1AA0-8B27-AD3AEC3CAB47}"/>
                </a:ext>
              </a:extLst>
            </p:cNvPr>
            <p:cNvSpPr txBox="1"/>
            <p:nvPr/>
          </p:nvSpPr>
          <p:spPr>
            <a:xfrm>
              <a:off x="1764710" y="120198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5C246C9E-CFD8-A4C0-8E68-733CE72C84B0}"/>
                </a:ext>
              </a:extLst>
            </p:cNvPr>
            <p:cNvSpPr txBox="1"/>
            <p:nvPr/>
          </p:nvSpPr>
          <p:spPr>
            <a:xfrm>
              <a:off x="2317435" y="119524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7DE9B9CB-F1F4-CA53-F220-D929893E447E}"/>
                </a:ext>
              </a:extLst>
            </p:cNvPr>
            <p:cNvSpPr txBox="1"/>
            <p:nvPr/>
          </p:nvSpPr>
          <p:spPr>
            <a:xfrm>
              <a:off x="1764710" y="176836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74968E61-95C5-BB60-4F23-64F404D25DE9}"/>
                </a:ext>
              </a:extLst>
            </p:cNvPr>
            <p:cNvSpPr txBox="1"/>
            <p:nvPr/>
          </p:nvSpPr>
          <p:spPr>
            <a:xfrm>
              <a:off x="2317435" y="176162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A25E26C3-B53F-BAD9-62C2-190C1C055DD1}"/>
                </a:ext>
              </a:extLst>
            </p:cNvPr>
            <p:cNvSpPr txBox="1"/>
            <p:nvPr/>
          </p:nvSpPr>
          <p:spPr>
            <a:xfrm>
              <a:off x="1764710" y="238428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5AFDD54A-5714-9F41-0FAA-48015FDE5D19}"/>
                </a:ext>
              </a:extLst>
            </p:cNvPr>
            <p:cNvSpPr txBox="1"/>
            <p:nvPr/>
          </p:nvSpPr>
          <p:spPr>
            <a:xfrm>
              <a:off x="2317435" y="23775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862A8D49-0225-FEA9-F28D-0DEF45F36CBF}"/>
                </a:ext>
              </a:extLst>
            </p:cNvPr>
            <p:cNvSpPr txBox="1"/>
            <p:nvPr/>
          </p:nvSpPr>
          <p:spPr>
            <a:xfrm>
              <a:off x="2873375" y="238428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0077CDE2-7BD2-84F8-9C35-4466B1291DBA}"/>
                </a:ext>
              </a:extLst>
            </p:cNvPr>
            <p:cNvSpPr txBox="1"/>
            <p:nvPr/>
          </p:nvSpPr>
          <p:spPr>
            <a:xfrm>
              <a:off x="3426100" y="23775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C24AFA97-D1A6-2235-8EFE-9953D72EF1D2}"/>
                </a:ext>
              </a:extLst>
            </p:cNvPr>
            <p:cNvSpPr txBox="1"/>
            <p:nvPr/>
          </p:nvSpPr>
          <p:spPr>
            <a:xfrm>
              <a:off x="4014359" y="238428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A0EAC362-E6DD-87EF-7C70-7E57709108F8}"/>
                </a:ext>
              </a:extLst>
            </p:cNvPr>
            <p:cNvSpPr txBox="1"/>
            <p:nvPr/>
          </p:nvSpPr>
          <p:spPr>
            <a:xfrm>
              <a:off x="4567084" y="23775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F9DE4327-47BF-86F9-0DAC-9F9F1505FE3A}"/>
                </a:ext>
              </a:extLst>
            </p:cNvPr>
            <p:cNvSpPr txBox="1"/>
            <p:nvPr/>
          </p:nvSpPr>
          <p:spPr>
            <a:xfrm>
              <a:off x="5121246" y="238428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E5446E54-D167-F6C2-F1F2-9C535C9BD3A5}"/>
                </a:ext>
              </a:extLst>
            </p:cNvPr>
            <p:cNvSpPr txBox="1"/>
            <p:nvPr/>
          </p:nvSpPr>
          <p:spPr>
            <a:xfrm>
              <a:off x="5685695" y="23775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2A1FEFD2-0D35-455C-B62A-89A56BC3478C}"/>
                </a:ext>
              </a:extLst>
            </p:cNvPr>
            <p:cNvSpPr txBox="1"/>
            <p:nvPr/>
          </p:nvSpPr>
          <p:spPr>
            <a:xfrm>
              <a:off x="6246501" y="238428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03310CD9-6802-3566-9D7B-4F67588DD4C3}"/>
                </a:ext>
              </a:extLst>
            </p:cNvPr>
            <p:cNvSpPr txBox="1"/>
            <p:nvPr/>
          </p:nvSpPr>
          <p:spPr>
            <a:xfrm>
              <a:off x="6799226" y="23775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267B6BFE-831F-68D0-74B4-4D49894037DB}"/>
                </a:ext>
              </a:extLst>
            </p:cNvPr>
            <p:cNvSpPr/>
            <p:nvPr/>
          </p:nvSpPr>
          <p:spPr>
            <a:xfrm>
              <a:off x="6834552" y="2004647"/>
              <a:ext cx="521290" cy="3028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8024AE78-CCD5-03AB-9BDB-2503E48BA5DD}"/>
                </a:ext>
              </a:extLst>
            </p:cNvPr>
            <p:cNvSpPr txBox="1"/>
            <p:nvPr/>
          </p:nvSpPr>
          <p:spPr>
            <a:xfrm>
              <a:off x="6815842" y="2008781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99F50256-1D27-5C3C-1109-B575F037A996}"/>
                </a:ext>
              </a:extLst>
            </p:cNvPr>
            <p:cNvSpPr/>
            <p:nvPr/>
          </p:nvSpPr>
          <p:spPr>
            <a:xfrm>
              <a:off x="5713487" y="1377265"/>
              <a:ext cx="521290" cy="3028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377B58DE-5F29-7517-DF52-2BD5866AB0ED}"/>
                </a:ext>
              </a:extLst>
            </p:cNvPr>
            <p:cNvSpPr txBox="1"/>
            <p:nvPr/>
          </p:nvSpPr>
          <p:spPr>
            <a:xfrm>
              <a:off x="5694777" y="1381399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26A64C18-4253-F83F-1BEA-A26E51D47F03}"/>
                </a:ext>
              </a:extLst>
            </p:cNvPr>
            <p:cNvSpPr txBox="1"/>
            <p:nvPr/>
          </p:nvSpPr>
          <p:spPr>
            <a:xfrm>
              <a:off x="3426100" y="177370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7DF2A79-A49C-4AC3-67BA-6384EDEA3749}"/>
                </a:ext>
              </a:extLst>
            </p:cNvPr>
            <p:cNvSpPr txBox="1"/>
            <p:nvPr/>
          </p:nvSpPr>
          <p:spPr>
            <a:xfrm>
              <a:off x="4014359" y="178045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B307DFAE-9A93-6092-008B-8C702EA6D8D8}"/>
                </a:ext>
              </a:extLst>
            </p:cNvPr>
            <p:cNvSpPr txBox="1"/>
            <p:nvPr/>
          </p:nvSpPr>
          <p:spPr>
            <a:xfrm>
              <a:off x="4567084" y="177370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1105ACD4-2B95-59F4-4276-3713B1385202}"/>
                </a:ext>
              </a:extLst>
            </p:cNvPr>
            <p:cNvSpPr txBox="1"/>
            <p:nvPr/>
          </p:nvSpPr>
          <p:spPr>
            <a:xfrm>
              <a:off x="5121246" y="178045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F44F1FFB-3A23-C5DA-C6F6-03412BA224B3}"/>
                </a:ext>
              </a:extLst>
            </p:cNvPr>
            <p:cNvSpPr txBox="1"/>
            <p:nvPr/>
          </p:nvSpPr>
          <p:spPr>
            <a:xfrm>
              <a:off x="5673971" y="177370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188A8DB1-9D0D-93D7-EA62-D8F029BFA70D}"/>
                </a:ext>
              </a:extLst>
            </p:cNvPr>
            <p:cNvSpPr txBox="1"/>
            <p:nvPr/>
          </p:nvSpPr>
          <p:spPr>
            <a:xfrm>
              <a:off x="6246501" y="178045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ACE5909E-39FD-C5C7-941F-69F79245800A}"/>
                </a:ext>
              </a:extLst>
            </p:cNvPr>
            <p:cNvSpPr txBox="1"/>
            <p:nvPr/>
          </p:nvSpPr>
          <p:spPr>
            <a:xfrm>
              <a:off x="3426100" y="116401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36A308F-5A1B-B18B-1817-3F3CC680DAE7}"/>
                </a:ext>
              </a:extLst>
            </p:cNvPr>
            <p:cNvSpPr txBox="1"/>
            <p:nvPr/>
          </p:nvSpPr>
          <p:spPr>
            <a:xfrm>
              <a:off x="4014359" y="117076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5491E18-B02E-6452-ACE4-5C3CAFDA4C68}"/>
                </a:ext>
              </a:extLst>
            </p:cNvPr>
            <p:cNvSpPr txBox="1"/>
            <p:nvPr/>
          </p:nvSpPr>
          <p:spPr>
            <a:xfrm>
              <a:off x="4567084" y="116401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FAF9EFFA-D55E-66E7-A74B-13F6CFC292A1}"/>
                </a:ext>
              </a:extLst>
            </p:cNvPr>
            <p:cNvSpPr txBox="1"/>
            <p:nvPr/>
          </p:nvSpPr>
          <p:spPr>
            <a:xfrm>
              <a:off x="5121246" y="117076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F4FF526D-039A-2801-152E-527045D55358}"/>
                </a:ext>
              </a:extLst>
            </p:cNvPr>
            <p:cNvSpPr txBox="1"/>
            <p:nvPr/>
          </p:nvSpPr>
          <p:spPr>
            <a:xfrm>
              <a:off x="6246501" y="117076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3CE9DB7F-55F1-E29A-4B62-3B82F78C802B}"/>
                </a:ext>
              </a:extLst>
            </p:cNvPr>
            <p:cNvSpPr txBox="1"/>
            <p:nvPr/>
          </p:nvSpPr>
          <p:spPr>
            <a:xfrm>
              <a:off x="6769916" y="115272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1C07B5F0-F9C9-DE8A-1350-FFA2C6AD80EA}"/>
                </a:ext>
              </a:extLst>
            </p:cNvPr>
            <p:cNvSpPr/>
            <p:nvPr/>
          </p:nvSpPr>
          <p:spPr>
            <a:xfrm>
              <a:off x="2349645" y="3229709"/>
              <a:ext cx="521290" cy="3028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32E2F667-0E35-378C-4C38-E3B87A0B9072}"/>
                </a:ext>
              </a:extLst>
            </p:cNvPr>
            <p:cNvSpPr txBox="1"/>
            <p:nvPr/>
          </p:nvSpPr>
          <p:spPr>
            <a:xfrm>
              <a:off x="2330935" y="3233843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6B51E6A8-F764-1AB3-4DE7-CE458703161F}"/>
                </a:ext>
              </a:extLst>
            </p:cNvPr>
            <p:cNvSpPr txBox="1"/>
            <p:nvPr/>
          </p:nvSpPr>
          <p:spPr>
            <a:xfrm>
              <a:off x="6372501" y="3673218"/>
              <a:ext cx="324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8270D24C-AEF7-EE99-CED0-F49B7DA9BC21}"/>
                </a:ext>
              </a:extLst>
            </p:cNvPr>
            <p:cNvSpPr txBox="1"/>
            <p:nvPr/>
          </p:nvSpPr>
          <p:spPr>
            <a:xfrm>
              <a:off x="5694777" y="3850684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BB233D0-A53F-A574-F6E0-1446861D6D67}"/>
                </a:ext>
              </a:extLst>
            </p:cNvPr>
            <p:cNvSpPr txBox="1"/>
            <p:nvPr/>
          </p:nvSpPr>
          <p:spPr>
            <a:xfrm>
              <a:off x="3498635" y="3569838"/>
              <a:ext cx="504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8F573988-A601-0D41-FD6D-535140427CA8}"/>
                </a:ext>
              </a:extLst>
            </p:cNvPr>
            <p:cNvSpPr txBox="1"/>
            <p:nvPr/>
          </p:nvSpPr>
          <p:spPr>
            <a:xfrm>
              <a:off x="5137269" y="3853216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9084B06D-2D96-9635-0C66-84B1D9B01745}"/>
                </a:ext>
              </a:extLst>
            </p:cNvPr>
            <p:cNvSpPr txBox="1"/>
            <p:nvPr/>
          </p:nvSpPr>
          <p:spPr>
            <a:xfrm>
              <a:off x="4745460" y="3593425"/>
              <a:ext cx="198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CE6B2F39-AFB2-1D0B-8539-B6C7599BA324}"/>
                </a:ext>
              </a:extLst>
            </p:cNvPr>
            <p:cNvSpPr txBox="1"/>
            <p:nvPr/>
          </p:nvSpPr>
          <p:spPr>
            <a:xfrm>
              <a:off x="2373507" y="3622538"/>
              <a:ext cx="504000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D67C7B8B-1575-38A8-5177-C2F237F7CB95}"/>
                </a:ext>
              </a:extLst>
            </p:cNvPr>
            <p:cNvSpPr txBox="1"/>
            <p:nvPr/>
          </p:nvSpPr>
          <p:spPr>
            <a:xfrm>
              <a:off x="6282501" y="3203188"/>
              <a:ext cx="504000" cy="324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46FB24F9-346B-EFF9-1F8E-189DC92A42E5}"/>
                </a:ext>
              </a:extLst>
            </p:cNvPr>
            <p:cNvSpPr txBox="1"/>
            <p:nvPr/>
          </p:nvSpPr>
          <p:spPr>
            <a:xfrm>
              <a:off x="6799226" y="295970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B2AEE0E2-E0AE-658B-B15A-C62D17894FC8}"/>
                </a:ext>
              </a:extLst>
            </p:cNvPr>
            <p:cNvSpPr txBox="1"/>
            <p:nvPr/>
          </p:nvSpPr>
          <p:spPr>
            <a:xfrm>
              <a:off x="2873375" y="296596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3F5A72EB-A1CE-FF80-198F-06373B573029}"/>
                </a:ext>
              </a:extLst>
            </p:cNvPr>
            <p:cNvSpPr txBox="1"/>
            <p:nvPr/>
          </p:nvSpPr>
          <p:spPr>
            <a:xfrm>
              <a:off x="3426100" y="295921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739DE4D-276C-52D3-4F2D-6C1A50837C95}"/>
                </a:ext>
              </a:extLst>
            </p:cNvPr>
            <p:cNvSpPr txBox="1"/>
            <p:nvPr/>
          </p:nvSpPr>
          <p:spPr>
            <a:xfrm>
              <a:off x="4014359" y="296596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FA1A0AA6-8FB0-A42D-93B9-D61E6908147E}"/>
                </a:ext>
              </a:extLst>
            </p:cNvPr>
            <p:cNvSpPr txBox="1"/>
            <p:nvPr/>
          </p:nvSpPr>
          <p:spPr>
            <a:xfrm>
              <a:off x="4567084" y="295921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7298C107-3BE2-223B-622C-506EAA03F5C8}"/>
                </a:ext>
              </a:extLst>
            </p:cNvPr>
            <p:cNvSpPr txBox="1"/>
            <p:nvPr/>
          </p:nvSpPr>
          <p:spPr>
            <a:xfrm>
              <a:off x="5121246" y="296596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3AE2ACB8-32C9-5EFF-B053-45A1FA12693B}"/>
                </a:ext>
              </a:extLst>
            </p:cNvPr>
            <p:cNvSpPr txBox="1"/>
            <p:nvPr/>
          </p:nvSpPr>
          <p:spPr>
            <a:xfrm>
              <a:off x="5673971" y="295921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760BFA58-428D-5CF5-41FC-70F2795B5CBE}"/>
                </a:ext>
              </a:extLst>
            </p:cNvPr>
            <p:cNvSpPr txBox="1"/>
            <p:nvPr/>
          </p:nvSpPr>
          <p:spPr>
            <a:xfrm>
              <a:off x="1764710" y="3574710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60F0217F-3576-68AE-2ADF-CBE871A69F11}"/>
                </a:ext>
              </a:extLst>
            </p:cNvPr>
            <p:cNvSpPr txBox="1"/>
            <p:nvPr/>
          </p:nvSpPr>
          <p:spPr>
            <a:xfrm>
              <a:off x="2873375" y="3574710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F1EAF820-F781-1B42-6606-04EA59CD3104}"/>
                </a:ext>
              </a:extLst>
            </p:cNvPr>
            <p:cNvSpPr txBox="1"/>
            <p:nvPr/>
          </p:nvSpPr>
          <p:spPr>
            <a:xfrm>
              <a:off x="4014359" y="3574710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D8DB92C6-1E7A-4853-9CFB-4D477E3FA710}"/>
                </a:ext>
              </a:extLst>
            </p:cNvPr>
            <p:cNvSpPr txBox="1"/>
            <p:nvPr/>
          </p:nvSpPr>
          <p:spPr>
            <a:xfrm>
              <a:off x="6799226" y="3567965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7E9A677-86AA-CD16-2F83-B96854011B13}"/>
                </a:ext>
              </a:extLst>
            </p:cNvPr>
            <p:cNvSpPr txBox="1"/>
            <p:nvPr/>
          </p:nvSpPr>
          <p:spPr>
            <a:xfrm>
              <a:off x="6229916" y="4451477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0914D70F-C8DD-C495-27C8-7783641BA0B1}"/>
                </a:ext>
              </a:extLst>
            </p:cNvPr>
            <p:cNvSpPr txBox="1"/>
            <p:nvPr/>
          </p:nvSpPr>
          <p:spPr>
            <a:xfrm>
              <a:off x="6786501" y="417822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58112ECC-7138-0748-B1C9-077495D2A0AA}"/>
                </a:ext>
              </a:extLst>
            </p:cNvPr>
            <p:cNvSpPr txBox="1"/>
            <p:nvPr/>
          </p:nvSpPr>
          <p:spPr>
            <a:xfrm>
              <a:off x="5689916" y="5048560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B730EFD0-C613-2E0C-B8C4-E526A319FB04}"/>
                </a:ext>
              </a:extLst>
            </p:cNvPr>
            <p:cNvSpPr txBox="1"/>
            <p:nvPr/>
          </p:nvSpPr>
          <p:spPr>
            <a:xfrm>
              <a:off x="4597269" y="4755298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7105D5CA-34F0-C51A-48D4-34871C606033}"/>
                </a:ext>
              </a:extLst>
            </p:cNvPr>
            <p:cNvSpPr txBox="1"/>
            <p:nvPr/>
          </p:nvSpPr>
          <p:spPr>
            <a:xfrm>
              <a:off x="1764710" y="41889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E3486178-551F-1520-4F5A-7DC062B2A22C}"/>
                </a:ext>
              </a:extLst>
            </p:cNvPr>
            <p:cNvSpPr txBox="1"/>
            <p:nvPr/>
          </p:nvSpPr>
          <p:spPr>
            <a:xfrm>
              <a:off x="2317435" y="418219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8BE64A41-38F9-196B-3AE1-ACAB68ABA8E6}"/>
                </a:ext>
              </a:extLst>
            </p:cNvPr>
            <p:cNvSpPr txBox="1"/>
            <p:nvPr/>
          </p:nvSpPr>
          <p:spPr>
            <a:xfrm>
              <a:off x="2873375" y="41889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FE4716A1-C984-82AD-3B35-6F097AF2CF67}"/>
                </a:ext>
              </a:extLst>
            </p:cNvPr>
            <p:cNvSpPr txBox="1"/>
            <p:nvPr/>
          </p:nvSpPr>
          <p:spPr>
            <a:xfrm>
              <a:off x="3426100" y="418219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F933B771-6DE4-6430-9598-A85CC3CF2DA5}"/>
                </a:ext>
              </a:extLst>
            </p:cNvPr>
            <p:cNvSpPr txBox="1"/>
            <p:nvPr/>
          </p:nvSpPr>
          <p:spPr>
            <a:xfrm>
              <a:off x="4014359" y="41889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BD6F61F9-3E33-634C-2F01-E8965497BA44}"/>
                </a:ext>
              </a:extLst>
            </p:cNvPr>
            <p:cNvSpPr txBox="1"/>
            <p:nvPr/>
          </p:nvSpPr>
          <p:spPr>
            <a:xfrm>
              <a:off x="4567084" y="4182192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E7D09456-7754-E69E-DED5-9CBFCFE9AF39}"/>
                </a:ext>
              </a:extLst>
            </p:cNvPr>
            <p:cNvSpPr txBox="1"/>
            <p:nvPr/>
          </p:nvSpPr>
          <p:spPr>
            <a:xfrm>
              <a:off x="5121246" y="418893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EFEB2D81-8E37-03FE-F450-FFA4F49F4E16}"/>
                </a:ext>
              </a:extLst>
            </p:cNvPr>
            <p:cNvSpPr txBox="1"/>
            <p:nvPr/>
          </p:nvSpPr>
          <p:spPr>
            <a:xfrm>
              <a:off x="5673971" y="4182192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2A790757-8BF4-E17A-F59A-97189D42F3CF}"/>
                </a:ext>
              </a:extLst>
            </p:cNvPr>
            <p:cNvSpPr txBox="1"/>
            <p:nvPr/>
          </p:nvSpPr>
          <p:spPr>
            <a:xfrm>
              <a:off x="6809949" y="5051327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D0F11ADC-0104-F4DB-3D33-2126607C9BEE}"/>
                </a:ext>
              </a:extLst>
            </p:cNvPr>
            <p:cNvSpPr txBox="1"/>
            <p:nvPr/>
          </p:nvSpPr>
          <p:spPr>
            <a:xfrm>
              <a:off x="2922253" y="4803164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759B2ECD-9A2A-E6BB-456E-A78D3E92877C}"/>
                </a:ext>
              </a:extLst>
            </p:cNvPr>
            <p:cNvSpPr txBox="1"/>
            <p:nvPr/>
          </p:nvSpPr>
          <p:spPr>
            <a:xfrm>
              <a:off x="1790935" y="5076228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04A64352-B318-0AB7-AADC-162147F196DD}"/>
                </a:ext>
              </a:extLst>
            </p:cNvPr>
            <p:cNvSpPr txBox="1"/>
            <p:nvPr/>
          </p:nvSpPr>
          <p:spPr>
            <a:xfrm>
              <a:off x="2330935" y="481206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41133E3B-1130-196A-D70F-8EEF3D46888E}"/>
                </a:ext>
              </a:extLst>
            </p:cNvPr>
            <p:cNvSpPr txBox="1"/>
            <p:nvPr/>
          </p:nvSpPr>
          <p:spPr>
            <a:xfrm>
              <a:off x="3426100" y="480796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760E350-8F18-3546-B3F3-E3F3863A2F74}"/>
                </a:ext>
              </a:extLst>
            </p:cNvPr>
            <p:cNvSpPr txBox="1"/>
            <p:nvPr/>
          </p:nvSpPr>
          <p:spPr>
            <a:xfrm>
              <a:off x="3999721" y="4799567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371A9997-C541-3878-85FD-B080C5E7601E}"/>
                </a:ext>
              </a:extLst>
            </p:cNvPr>
            <p:cNvSpPr txBox="1"/>
            <p:nvPr/>
          </p:nvSpPr>
          <p:spPr>
            <a:xfrm>
              <a:off x="2466883" y="6076240"/>
              <a:ext cx="288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ja-JP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釆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42CC7DA7-38F7-525B-ADA3-33E7D8E5209F}"/>
                </a:ext>
              </a:extLst>
            </p:cNvPr>
            <p:cNvSpPr/>
            <p:nvPr/>
          </p:nvSpPr>
          <p:spPr>
            <a:xfrm>
              <a:off x="6498501" y="6138226"/>
              <a:ext cx="198000" cy="3206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8DC57CF2-1D22-15D0-9850-EECD83F2AF10}"/>
                </a:ext>
              </a:extLst>
            </p:cNvPr>
            <p:cNvSpPr txBox="1"/>
            <p:nvPr/>
          </p:nvSpPr>
          <p:spPr>
            <a:xfrm>
              <a:off x="6456636" y="6129588"/>
              <a:ext cx="252000" cy="360000"/>
            </a:xfrm>
            <a:prstGeom prst="rect">
              <a:avLst/>
            </a:prstGeom>
            <a:noFill/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EE466C86-90A4-92BC-0078-9C49FB764EFB}"/>
                </a:ext>
              </a:extLst>
            </p:cNvPr>
            <p:cNvSpPr txBox="1"/>
            <p:nvPr/>
          </p:nvSpPr>
          <p:spPr>
            <a:xfrm>
              <a:off x="1777435" y="5986847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58A6BD6A-9168-F55E-D7E7-ADE543A232C0}"/>
                </a:ext>
              </a:extLst>
            </p:cNvPr>
            <p:cNvSpPr txBox="1"/>
            <p:nvPr/>
          </p:nvSpPr>
          <p:spPr>
            <a:xfrm>
              <a:off x="1735400" y="660452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E16066BA-D62A-5688-3C9D-E2B32C3AD211}"/>
                </a:ext>
              </a:extLst>
            </p:cNvPr>
            <p:cNvSpPr txBox="1"/>
            <p:nvPr/>
          </p:nvSpPr>
          <p:spPr>
            <a:xfrm>
              <a:off x="2288125" y="659778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799E28DA-51DB-76FF-4B0F-B866B50D34E1}"/>
                </a:ext>
              </a:extLst>
            </p:cNvPr>
            <p:cNvSpPr txBox="1"/>
            <p:nvPr/>
          </p:nvSpPr>
          <p:spPr>
            <a:xfrm>
              <a:off x="2844065" y="660452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75FFFC4-BF71-5435-D240-1CF17A2C6784}"/>
                </a:ext>
              </a:extLst>
            </p:cNvPr>
            <p:cNvSpPr txBox="1"/>
            <p:nvPr/>
          </p:nvSpPr>
          <p:spPr>
            <a:xfrm>
              <a:off x="3396790" y="659778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71F9282C-710E-1223-3757-612C924FDF9B}"/>
                </a:ext>
              </a:extLst>
            </p:cNvPr>
            <p:cNvSpPr txBox="1"/>
            <p:nvPr/>
          </p:nvSpPr>
          <p:spPr>
            <a:xfrm>
              <a:off x="3985049" y="660452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2FA63307-F1FE-36B5-27F7-F99ED5C601BC}"/>
                </a:ext>
              </a:extLst>
            </p:cNvPr>
            <p:cNvSpPr txBox="1"/>
            <p:nvPr/>
          </p:nvSpPr>
          <p:spPr>
            <a:xfrm>
              <a:off x="4537774" y="659778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73BF9250-83F3-0656-091C-FF4F87840713}"/>
                </a:ext>
              </a:extLst>
            </p:cNvPr>
            <p:cNvSpPr txBox="1"/>
            <p:nvPr/>
          </p:nvSpPr>
          <p:spPr>
            <a:xfrm>
              <a:off x="5091936" y="660452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57A74A1-82A8-B6CD-7863-852B411C16F2}"/>
                </a:ext>
              </a:extLst>
            </p:cNvPr>
            <p:cNvSpPr txBox="1"/>
            <p:nvPr/>
          </p:nvSpPr>
          <p:spPr>
            <a:xfrm>
              <a:off x="5656385" y="659778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18319D05-1574-82B7-C6B7-196552C3C2D3}"/>
                </a:ext>
              </a:extLst>
            </p:cNvPr>
            <p:cNvSpPr txBox="1"/>
            <p:nvPr/>
          </p:nvSpPr>
          <p:spPr>
            <a:xfrm>
              <a:off x="6217191" y="660452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A6627DA3-B83A-6271-E006-504FDF35805E}"/>
                </a:ext>
              </a:extLst>
            </p:cNvPr>
            <p:cNvSpPr txBox="1"/>
            <p:nvPr/>
          </p:nvSpPr>
          <p:spPr>
            <a:xfrm>
              <a:off x="6769916" y="6597783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FA33E033-C011-DD85-E300-5666CB6D0BE2}"/>
                </a:ext>
              </a:extLst>
            </p:cNvPr>
            <p:cNvSpPr txBox="1"/>
            <p:nvPr/>
          </p:nvSpPr>
          <p:spPr>
            <a:xfrm>
              <a:off x="1748125" y="10207093"/>
              <a:ext cx="540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6098CCFC-6045-C5A8-7E50-165E7500CDCF}"/>
                </a:ext>
              </a:extLst>
            </p:cNvPr>
            <p:cNvSpPr txBox="1"/>
            <p:nvPr/>
          </p:nvSpPr>
          <p:spPr>
            <a:xfrm>
              <a:off x="1729548" y="540978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7ECD3B5B-0E5E-2BA3-8416-E219B79DACA6}"/>
                </a:ext>
              </a:extLst>
            </p:cNvPr>
            <p:cNvSpPr txBox="1"/>
            <p:nvPr/>
          </p:nvSpPr>
          <p:spPr>
            <a:xfrm>
              <a:off x="2282273" y="540303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8E972024-BC30-BD5B-979D-B81E8BE4CEC2}"/>
                </a:ext>
              </a:extLst>
            </p:cNvPr>
            <p:cNvSpPr txBox="1"/>
            <p:nvPr/>
          </p:nvSpPr>
          <p:spPr>
            <a:xfrm>
              <a:off x="2838213" y="540978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447A6132-2A78-59FD-26D2-71C34565FE17}"/>
                </a:ext>
              </a:extLst>
            </p:cNvPr>
            <p:cNvSpPr txBox="1"/>
            <p:nvPr/>
          </p:nvSpPr>
          <p:spPr>
            <a:xfrm>
              <a:off x="3390938" y="540303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19338B17-FD91-A7D7-125F-6FE9C700DCAB}"/>
                </a:ext>
              </a:extLst>
            </p:cNvPr>
            <p:cNvSpPr txBox="1"/>
            <p:nvPr/>
          </p:nvSpPr>
          <p:spPr>
            <a:xfrm>
              <a:off x="3979197" y="540978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593A199C-A329-E86C-CE3B-834B08E324BE}"/>
                </a:ext>
              </a:extLst>
            </p:cNvPr>
            <p:cNvSpPr txBox="1"/>
            <p:nvPr/>
          </p:nvSpPr>
          <p:spPr>
            <a:xfrm>
              <a:off x="4531922" y="540303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74A95547-9C37-A219-C80C-986D6912825A}"/>
                </a:ext>
              </a:extLst>
            </p:cNvPr>
            <p:cNvSpPr txBox="1"/>
            <p:nvPr/>
          </p:nvSpPr>
          <p:spPr>
            <a:xfrm>
              <a:off x="5086084" y="540978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AC8449EE-4D03-DB22-21BA-F717DDBF4F5D}"/>
                </a:ext>
              </a:extLst>
            </p:cNvPr>
            <p:cNvSpPr txBox="1"/>
            <p:nvPr/>
          </p:nvSpPr>
          <p:spPr>
            <a:xfrm>
              <a:off x="5650533" y="540303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80A0B926-A7FA-B892-91A2-1BE168D335C7}"/>
                </a:ext>
              </a:extLst>
            </p:cNvPr>
            <p:cNvSpPr txBox="1"/>
            <p:nvPr/>
          </p:nvSpPr>
          <p:spPr>
            <a:xfrm>
              <a:off x="6211339" y="540978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D6A82A26-2858-63C9-2489-C3A097FA6450}"/>
                </a:ext>
              </a:extLst>
            </p:cNvPr>
            <p:cNvSpPr txBox="1"/>
            <p:nvPr/>
          </p:nvSpPr>
          <p:spPr>
            <a:xfrm>
              <a:off x="6764064" y="540303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F1B8CE05-91EC-B42C-748B-B5B23F485E1D}"/>
                </a:ext>
              </a:extLst>
            </p:cNvPr>
            <p:cNvSpPr txBox="1"/>
            <p:nvPr/>
          </p:nvSpPr>
          <p:spPr>
            <a:xfrm>
              <a:off x="5121246" y="47969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1865543C-D3AA-178C-FF89-C80B27C4E0AC}"/>
                </a:ext>
              </a:extLst>
            </p:cNvPr>
            <p:cNvSpPr txBox="1"/>
            <p:nvPr/>
          </p:nvSpPr>
          <p:spPr>
            <a:xfrm>
              <a:off x="6218420" y="4785305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55D610C9-AD62-398D-A42A-926598F4A200}"/>
                </a:ext>
              </a:extLst>
            </p:cNvPr>
            <p:cNvSpPr txBox="1"/>
            <p:nvPr/>
          </p:nvSpPr>
          <p:spPr>
            <a:xfrm>
              <a:off x="6786501" y="5964598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6E7D6EAD-6206-4F19-D061-BA8B6F676CF0}"/>
                </a:ext>
              </a:extLst>
            </p:cNvPr>
            <p:cNvSpPr txBox="1"/>
            <p:nvPr/>
          </p:nvSpPr>
          <p:spPr>
            <a:xfrm>
              <a:off x="6218420" y="597643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7ED194DB-2B27-A84F-C997-34B5AACCAD77}"/>
                </a:ext>
              </a:extLst>
            </p:cNvPr>
            <p:cNvSpPr txBox="1"/>
            <p:nvPr/>
          </p:nvSpPr>
          <p:spPr>
            <a:xfrm>
              <a:off x="2838213" y="597819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DD3ECF51-CC84-D3CC-2436-0B199AECD47D}"/>
                </a:ext>
              </a:extLst>
            </p:cNvPr>
            <p:cNvSpPr txBox="1"/>
            <p:nvPr/>
          </p:nvSpPr>
          <p:spPr>
            <a:xfrm>
              <a:off x="3477721" y="598863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C0D2FA52-41A7-83BD-3DC3-45DC8D3AE2D6}"/>
                </a:ext>
              </a:extLst>
            </p:cNvPr>
            <p:cNvSpPr txBox="1"/>
            <p:nvPr/>
          </p:nvSpPr>
          <p:spPr>
            <a:xfrm>
              <a:off x="3985059" y="5989915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75CECABC-AE7B-9DC5-C1A6-100236A539B8}"/>
                </a:ext>
              </a:extLst>
            </p:cNvPr>
            <p:cNvSpPr txBox="1"/>
            <p:nvPr/>
          </p:nvSpPr>
          <p:spPr>
            <a:xfrm>
              <a:off x="4549508" y="5983170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F4799190-F1C2-A643-5E19-09823356420B}"/>
                </a:ext>
              </a:extLst>
            </p:cNvPr>
            <p:cNvSpPr txBox="1"/>
            <p:nvPr/>
          </p:nvSpPr>
          <p:spPr>
            <a:xfrm>
              <a:off x="5109532" y="597819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E69DAAA5-B158-23C3-3F04-267270046C56}"/>
                </a:ext>
              </a:extLst>
            </p:cNvPr>
            <p:cNvSpPr txBox="1"/>
            <p:nvPr/>
          </p:nvSpPr>
          <p:spPr>
            <a:xfrm>
              <a:off x="5668119" y="597144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63A3AD08-17F8-E41D-CCB9-07554950B9D9}"/>
                </a:ext>
              </a:extLst>
            </p:cNvPr>
            <p:cNvSpPr txBox="1"/>
            <p:nvPr/>
          </p:nvSpPr>
          <p:spPr>
            <a:xfrm>
              <a:off x="1746916" y="720801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33CBA0E4-C99A-2F3F-2B57-625290F36AC2}"/>
                </a:ext>
              </a:extLst>
            </p:cNvPr>
            <p:cNvSpPr txBox="1"/>
            <p:nvPr/>
          </p:nvSpPr>
          <p:spPr>
            <a:xfrm>
              <a:off x="2299641" y="720126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24867AC-0A91-6371-DA8D-1260550CB76D}"/>
                </a:ext>
              </a:extLst>
            </p:cNvPr>
            <p:cNvSpPr txBox="1"/>
            <p:nvPr/>
          </p:nvSpPr>
          <p:spPr>
            <a:xfrm>
              <a:off x="2855581" y="720801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9C036E47-40EB-1620-7508-EA4C9C41AA4B}"/>
                </a:ext>
              </a:extLst>
            </p:cNvPr>
            <p:cNvSpPr txBox="1"/>
            <p:nvPr/>
          </p:nvSpPr>
          <p:spPr>
            <a:xfrm>
              <a:off x="3408306" y="720126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C9029760-E360-B535-580D-9D2E08AB326C}"/>
                </a:ext>
              </a:extLst>
            </p:cNvPr>
            <p:cNvSpPr txBox="1"/>
            <p:nvPr/>
          </p:nvSpPr>
          <p:spPr>
            <a:xfrm>
              <a:off x="3996565" y="720801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D3F0A67C-30D0-7B5E-848A-EC9E71AA3370}"/>
                </a:ext>
              </a:extLst>
            </p:cNvPr>
            <p:cNvSpPr txBox="1"/>
            <p:nvPr/>
          </p:nvSpPr>
          <p:spPr>
            <a:xfrm>
              <a:off x="4549290" y="720126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2748EA6D-8D2F-5BC0-68D5-AF4766B50953}"/>
                </a:ext>
              </a:extLst>
            </p:cNvPr>
            <p:cNvSpPr txBox="1"/>
            <p:nvPr/>
          </p:nvSpPr>
          <p:spPr>
            <a:xfrm>
              <a:off x="5103452" y="720801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7AE7E3DE-3A72-41EE-8BBC-B206DD8782D0}"/>
                </a:ext>
              </a:extLst>
            </p:cNvPr>
            <p:cNvSpPr txBox="1"/>
            <p:nvPr/>
          </p:nvSpPr>
          <p:spPr>
            <a:xfrm>
              <a:off x="5667901" y="720126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D9357498-CCC6-ACB0-54CD-1E1BD43401DE}"/>
                </a:ext>
              </a:extLst>
            </p:cNvPr>
            <p:cNvSpPr txBox="1"/>
            <p:nvPr/>
          </p:nvSpPr>
          <p:spPr>
            <a:xfrm>
              <a:off x="6228707" y="7208011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56789AA4-16CC-7B12-1B32-37816C288DCE}"/>
                </a:ext>
              </a:extLst>
            </p:cNvPr>
            <p:cNvSpPr txBox="1"/>
            <p:nvPr/>
          </p:nvSpPr>
          <p:spPr>
            <a:xfrm>
              <a:off x="6781432" y="7201266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5F1B6FF0-90C4-D41C-48D3-CA0042917BFF}"/>
                </a:ext>
              </a:extLst>
            </p:cNvPr>
            <p:cNvSpPr txBox="1"/>
            <p:nvPr/>
          </p:nvSpPr>
          <p:spPr>
            <a:xfrm>
              <a:off x="1735400" y="78153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5B74EFC-0109-F478-1220-A94B8689C22A}"/>
                </a:ext>
              </a:extLst>
            </p:cNvPr>
            <p:cNvSpPr txBox="1"/>
            <p:nvPr/>
          </p:nvSpPr>
          <p:spPr>
            <a:xfrm>
              <a:off x="2288125" y="780863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AAEC9818-A6FB-E615-0915-CF972343A1B3}"/>
                </a:ext>
              </a:extLst>
            </p:cNvPr>
            <p:cNvSpPr txBox="1"/>
            <p:nvPr/>
          </p:nvSpPr>
          <p:spPr>
            <a:xfrm>
              <a:off x="2844065" y="78153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A2A42F37-DFDD-7BFE-71B2-E1C5E928B071}"/>
                </a:ext>
              </a:extLst>
            </p:cNvPr>
            <p:cNvSpPr txBox="1"/>
            <p:nvPr/>
          </p:nvSpPr>
          <p:spPr>
            <a:xfrm>
              <a:off x="3396790" y="780863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166142A4-C3A9-B806-7533-EDBC8184AA45}"/>
                </a:ext>
              </a:extLst>
            </p:cNvPr>
            <p:cNvSpPr txBox="1"/>
            <p:nvPr/>
          </p:nvSpPr>
          <p:spPr>
            <a:xfrm>
              <a:off x="3985049" y="78153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F9885211-899F-47B6-A4CA-50C0041D9C29}"/>
                </a:ext>
              </a:extLst>
            </p:cNvPr>
            <p:cNvSpPr txBox="1"/>
            <p:nvPr/>
          </p:nvSpPr>
          <p:spPr>
            <a:xfrm>
              <a:off x="4537774" y="780863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932A5C73-005A-8C04-1651-32E9BB04678F}"/>
                </a:ext>
              </a:extLst>
            </p:cNvPr>
            <p:cNvSpPr txBox="1"/>
            <p:nvPr/>
          </p:nvSpPr>
          <p:spPr>
            <a:xfrm>
              <a:off x="5091936" y="78153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68172648-121E-B3A4-31E0-9B90ADE1D224}"/>
                </a:ext>
              </a:extLst>
            </p:cNvPr>
            <p:cNvSpPr txBox="1"/>
            <p:nvPr/>
          </p:nvSpPr>
          <p:spPr>
            <a:xfrm>
              <a:off x="5656385" y="780863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DF1F058E-A217-8E70-0883-051089C65F26}"/>
                </a:ext>
              </a:extLst>
            </p:cNvPr>
            <p:cNvSpPr txBox="1"/>
            <p:nvPr/>
          </p:nvSpPr>
          <p:spPr>
            <a:xfrm>
              <a:off x="6217191" y="78153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1B085A06-D393-9514-924B-66DC38C7653F}"/>
                </a:ext>
              </a:extLst>
            </p:cNvPr>
            <p:cNvSpPr txBox="1"/>
            <p:nvPr/>
          </p:nvSpPr>
          <p:spPr>
            <a:xfrm>
              <a:off x="6769916" y="7808634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48FB0B12-1E10-4874-020F-4C155B7B7D77}"/>
                </a:ext>
              </a:extLst>
            </p:cNvPr>
            <p:cNvSpPr txBox="1"/>
            <p:nvPr/>
          </p:nvSpPr>
          <p:spPr>
            <a:xfrm>
              <a:off x="6246501" y="12962016"/>
              <a:ext cx="504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045F5B91-02F7-54DE-2CDB-5140AAF7E6B6}"/>
                </a:ext>
              </a:extLst>
            </p:cNvPr>
            <p:cNvSpPr txBox="1"/>
            <p:nvPr/>
          </p:nvSpPr>
          <p:spPr>
            <a:xfrm>
              <a:off x="6833842" y="12370001"/>
              <a:ext cx="504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49" name="テキスト ボックス 148">
              <a:extLst>
                <a:ext uri="{FF2B5EF4-FFF2-40B4-BE49-F238E27FC236}">
                  <a16:creationId xmlns:a16="http://schemas.microsoft.com/office/drawing/2014/main" id="{C30E9BCD-C798-E4D2-5873-61A9F0907E20}"/>
                </a:ext>
              </a:extLst>
            </p:cNvPr>
            <p:cNvSpPr txBox="1"/>
            <p:nvPr/>
          </p:nvSpPr>
          <p:spPr>
            <a:xfrm>
              <a:off x="6282501" y="12358278"/>
              <a:ext cx="504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8ECAE643-670F-B4CA-1FA8-B6522FCD2B4E}"/>
                </a:ext>
              </a:extLst>
            </p:cNvPr>
            <p:cNvSpPr txBox="1"/>
            <p:nvPr/>
          </p:nvSpPr>
          <p:spPr>
            <a:xfrm>
              <a:off x="4040033" y="11731094"/>
              <a:ext cx="504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FE0A8AD3-72C6-32B9-4DBB-E7094CBF74C4}"/>
                </a:ext>
              </a:extLst>
            </p:cNvPr>
            <p:cNvSpPr txBox="1"/>
            <p:nvPr/>
          </p:nvSpPr>
          <p:spPr>
            <a:xfrm>
              <a:off x="2366935" y="11719371"/>
              <a:ext cx="504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2" name="テキスト ボックス 151">
              <a:extLst>
                <a:ext uri="{FF2B5EF4-FFF2-40B4-BE49-F238E27FC236}">
                  <a16:creationId xmlns:a16="http://schemas.microsoft.com/office/drawing/2014/main" id="{B0BD1DE6-0A4E-82E3-5279-292620A8840C}"/>
                </a:ext>
              </a:extLst>
            </p:cNvPr>
            <p:cNvSpPr txBox="1"/>
            <p:nvPr/>
          </p:nvSpPr>
          <p:spPr>
            <a:xfrm>
              <a:off x="4548385" y="12885816"/>
              <a:ext cx="270699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04E23DD2-8E2D-C075-DC49-59CD523E4523}"/>
                </a:ext>
              </a:extLst>
            </p:cNvPr>
            <p:cNvSpPr txBox="1"/>
            <p:nvPr/>
          </p:nvSpPr>
          <p:spPr>
            <a:xfrm>
              <a:off x="4754799" y="11080462"/>
              <a:ext cx="162000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F50DBE9F-A9AF-3CD5-D1FE-D118F6D554BB}"/>
                </a:ext>
              </a:extLst>
            </p:cNvPr>
            <p:cNvSpPr txBox="1"/>
            <p:nvPr/>
          </p:nvSpPr>
          <p:spPr>
            <a:xfrm>
              <a:off x="5164109" y="10523617"/>
              <a:ext cx="504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5" name="テキスト ボックス 154">
              <a:extLst>
                <a:ext uri="{FF2B5EF4-FFF2-40B4-BE49-F238E27FC236}">
                  <a16:creationId xmlns:a16="http://schemas.microsoft.com/office/drawing/2014/main" id="{EF6B2C1A-1CCB-575E-FB7C-1F91ED920823}"/>
                </a:ext>
              </a:extLst>
            </p:cNvPr>
            <p:cNvSpPr txBox="1"/>
            <p:nvPr/>
          </p:nvSpPr>
          <p:spPr>
            <a:xfrm>
              <a:off x="4046288" y="10523617"/>
              <a:ext cx="504000" cy="216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57" name="二等辺三角形 156">
              <a:extLst>
                <a:ext uri="{FF2B5EF4-FFF2-40B4-BE49-F238E27FC236}">
                  <a16:creationId xmlns:a16="http://schemas.microsoft.com/office/drawing/2014/main" id="{F17E277B-E9A9-D2F9-ECD8-2B25150210D3}"/>
                </a:ext>
              </a:extLst>
            </p:cNvPr>
            <p:cNvSpPr/>
            <p:nvPr/>
          </p:nvSpPr>
          <p:spPr>
            <a:xfrm rot="10800000">
              <a:off x="6810949" y="9097108"/>
              <a:ext cx="346455" cy="167794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二等辺三角形 157">
              <a:extLst>
                <a:ext uri="{FF2B5EF4-FFF2-40B4-BE49-F238E27FC236}">
                  <a16:creationId xmlns:a16="http://schemas.microsoft.com/office/drawing/2014/main" id="{5C6CDB5E-80A6-A1BA-042B-BE32817D5318}"/>
                </a:ext>
              </a:extLst>
            </p:cNvPr>
            <p:cNvSpPr/>
            <p:nvPr/>
          </p:nvSpPr>
          <p:spPr>
            <a:xfrm>
              <a:off x="5673971" y="9136290"/>
              <a:ext cx="311493" cy="16412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正方形/長方形 160">
              <a:extLst>
                <a:ext uri="{FF2B5EF4-FFF2-40B4-BE49-F238E27FC236}">
                  <a16:creationId xmlns:a16="http://schemas.microsoft.com/office/drawing/2014/main" id="{5408A2BA-D915-69D8-DBEB-EF65D1B3014F}"/>
                </a:ext>
              </a:extLst>
            </p:cNvPr>
            <p:cNvSpPr/>
            <p:nvPr/>
          </p:nvSpPr>
          <p:spPr>
            <a:xfrm>
              <a:off x="5713487" y="9302262"/>
              <a:ext cx="271144" cy="25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AFDF969F-A51B-32F2-AF0C-7047C75EA126}"/>
                </a:ext>
              </a:extLst>
            </p:cNvPr>
            <p:cNvSpPr txBox="1"/>
            <p:nvPr/>
          </p:nvSpPr>
          <p:spPr>
            <a:xfrm>
              <a:off x="5703433" y="9185659"/>
              <a:ext cx="270699" cy="324000"/>
            </a:xfrm>
            <a:prstGeom prst="rect">
              <a:avLst/>
            </a:prstGeom>
            <a:noFill/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dirty="0">
                  <a:ln w="0"/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米</a:t>
              </a:r>
              <a:endParaRPr lang="ja-JP" altLang="en-US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E59867C1-6248-8225-3AA5-09E20D4B2AC4}"/>
                </a:ext>
              </a:extLst>
            </p:cNvPr>
            <p:cNvSpPr/>
            <p:nvPr/>
          </p:nvSpPr>
          <p:spPr>
            <a:xfrm>
              <a:off x="6799226" y="9015046"/>
              <a:ext cx="316682" cy="1817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602150A9-3E6D-2B03-18E2-3883B7643E9A}"/>
                </a:ext>
              </a:extLst>
            </p:cNvPr>
            <p:cNvSpPr txBox="1"/>
            <p:nvPr/>
          </p:nvSpPr>
          <p:spPr>
            <a:xfrm>
              <a:off x="6837790" y="9040545"/>
              <a:ext cx="288000" cy="216000"/>
            </a:xfrm>
            <a:prstGeom prst="rect">
              <a:avLst/>
            </a:prstGeom>
            <a:noFill/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dirty="0">
                  <a:ln w="0"/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米</a:t>
              </a:r>
              <a:endParaRPr lang="ja-JP" altLang="en-US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CDDAAA7D-7F82-4CCC-21C5-CA780205CB38}"/>
                </a:ext>
              </a:extLst>
            </p:cNvPr>
            <p:cNvSpPr txBox="1"/>
            <p:nvPr/>
          </p:nvSpPr>
          <p:spPr>
            <a:xfrm>
              <a:off x="2366935" y="8692103"/>
              <a:ext cx="504000" cy="288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DFF9284C-149D-0502-B1D9-1DAF679975AA}"/>
                </a:ext>
              </a:extLst>
            </p:cNvPr>
            <p:cNvSpPr txBox="1"/>
            <p:nvPr/>
          </p:nvSpPr>
          <p:spPr>
            <a:xfrm>
              <a:off x="2922253" y="9609217"/>
              <a:ext cx="504000" cy="18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CEDE08F4-7479-4CBF-62DF-A513B97364CD}"/>
                </a:ext>
              </a:extLst>
            </p:cNvPr>
            <p:cNvSpPr txBox="1"/>
            <p:nvPr/>
          </p:nvSpPr>
          <p:spPr>
            <a:xfrm>
              <a:off x="3546238" y="9919878"/>
              <a:ext cx="468000" cy="25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ln w="0"/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1F2A0509-1733-9042-674F-C9A9D62F24DC}"/>
                </a:ext>
              </a:extLst>
            </p:cNvPr>
            <p:cNvSpPr txBox="1"/>
            <p:nvPr/>
          </p:nvSpPr>
          <p:spPr>
            <a:xfrm>
              <a:off x="1764710" y="8424979"/>
              <a:ext cx="252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7" name="テキスト ボックス 166">
              <a:extLst>
                <a:ext uri="{FF2B5EF4-FFF2-40B4-BE49-F238E27FC236}">
                  <a16:creationId xmlns:a16="http://schemas.microsoft.com/office/drawing/2014/main" id="{0CC7A1B3-0B9C-D8E1-A21D-8E3739FA84F6}"/>
                </a:ext>
              </a:extLst>
            </p:cNvPr>
            <p:cNvSpPr txBox="1"/>
            <p:nvPr/>
          </p:nvSpPr>
          <p:spPr>
            <a:xfrm>
              <a:off x="2890961" y="841485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63A1D80C-48A9-4511-3D06-239D0B89E2E5}"/>
                </a:ext>
              </a:extLst>
            </p:cNvPr>
            <p:cNvSpPr txBox="1"/>
            <p:nvPr/>
          </p:nvSpPr>
          <p:spPr>
            <a:xfrm>
              <a:off x="3426100" y="840810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225B428B-FFBF-1416-8F77-63246C57DD37}"/>
                </a:ext>
              </a:extLst>
            </p:cNvPr>
            <p:cNvSpPr txBox="1"/>
            <p:nvPr/>
          </p:nvSpPr>
          <p:spPr>
            <a:xfrm>
              <a:off x="4014359" y="841485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BF30E9AE-6103-8C49-2CE3-435055B39970}"/>
                </a:ext>
              </a:extLst>
            </p:cNvPr>
            <p:cNvSpPr txBox="1"/>
            <p:nvPr/>
          </p:nvSpPr>
          <p:spPr>
            <a:xfrm>
              <a:off x="4567084" y="840810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4C9DEFFC-FA25-9434-5AE3-2CCD888F6BE7}"/>
                </a:ext>
              </a:extLst>
            </p:cNvPr>
            <p:cNvSpPr txBox="1"/>
            <p:nvPr/>
          </p:nvSpPr>
          <p:spPr>
            <a:xfrm>
              <a:off x="5121246" y="841485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EAAB9343-FA9B-6141-19DA-74E569C60C44}"/>
                </a:ext>
              </a:extLst>
            </p:cNvPr>
            <p:cNvSpPr txBox="1"/>
            <p:nvPr/>
          </p:nvSpPr>
          <p:spPr>
            <a:xfrm>
              <a:off x="5685695" y="840810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F4A55E8D-C572-25B2-9749-06B88FD3DF5B}"/>
                </a:ext>
              </a:extLst>
            </p:cNvPr>
            <p:cNvSpPr txBox="1"/>
            <p:nvPr/>
          </p:nvSpPr>
          <p:spPr>
            <a:xfrm>
              <a:off x="6246501" y="841485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491D0496-341F-7758-2574-B7AC3DCE839C}"/>
                </a:ext>
              </a:extLst>
            </p:cNvPr>
            <p:cNvSpPr txBox="1"/>
            <p:nvPr/>
          </p:nvSpPr>
          <p:spPr>
            <a:xfrm>
              <a:off x="6799226" y="840810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245B7800-CBFB-B722-DD3F-3B39156CA645}"/>
                </a:ext>
              </a:extLst>
            </p:cNvPr>
            <p:cNvSpPr txBox="1"/>
            <p:nvPr/>
          </p:nvSpPr>
          <p:spPr>
            <a:xfrm>
              <a:off x="2890961" y="9018593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6" name="テキスト ボックス 175">
              <a:extLst>
                <a:ext uri="{FF2B5EF4-FFF2-40B4-BE49-F238E27FC236}">
                  <a16:creationId xmlns:a16="http://schemas.microsoft.com/office/drawing/2014/main" id="{BC0DB8FE-DA15-428E-1791-83AB0B9DD834}"/>
                </a:ext>
              </a:extLst>
            </p:cNvPr>
            <p:cNvSpPr txBox="1"/>
            <p:nvPr/>
          </p:nvSpPr>
          <p:spPr>
            <a:xfrm>
              <a:off x="3426100" y="9011848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FDACDCD7-A6E2-6A6C-6A85-14F2F511EBE0}"/>
                </a:ext>
              </a:extLst>
            </p:cNvPr>
            <p:cNvSpPr txBox="1"/>
            <p:nvPr/>
          </p:nvSpPr>
          <p:spPr>
            <a:xfrm>
              <a:off x="4014359" y="9018593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913240CD-7D8E-5F53-5932-1BAC3BBB79ED}"/>
                </a:ext>
              </a:extLst>
            </p:cNvPr>
            <p:cNvSpPr txBox="1"/>
            <p:nvPr/>
          </p:nvSpPr>
          <p:spPr>
            <a:xfrm>
              <a:off x="4567084" y="9011848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79" name="テキスト ボックス 178">
              <a:extLst>
                <a:ext uri="{FF2B5EF4-FFF2-40B4-BE49-F238E27FC236}">
                  <a16:creationId xmlns:a16="http://schemas.microsoft.com/office/drawing/2014/main" id="{0AA04901-53CD-AD1B-F5C1-90D05488A7E4}"/>
                </a:ext>
              </a:extLst>
            </p:cNvPr>
            <p:cNvSpPr txBox="1"/>
            <p:nvPr/>
          </p:nvSpPr>
          <p:spPr>
            <a:xfrm>
              <a:off x="5121246" y="9018593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0" name="テキスト ボックス 179">
              <a:extLst>
                <a:ext uri="{FF2B5EF4-FFF2-40B4-BE49-F238E27FC236}">
                  <a16:creationId xmlns:a16="http://schemas.microsoft.com/office/drawing/2014/main" id="{DA6BDFA0-CBBC-8DEF-A6D2-70D61949592F}"/>
                </a:ext>
              </a:extLst>
            </p:cNvPr>
            <p:cNvSpPr txBox="1"/>
            <p:nvPr/>
          </p:nvSpPr>
          <p:spPr>
            <a:xfrm>
              <a:off x="1791072" y="9018593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009FFB94-4EF9-54A8-DE7D-79214AEC3E76}"/>
                </a:ext>
              </a:extLst>
            </p:cNvPr>
            <p:cNvSpPr txBox="1"/>
            <p:nvPr/>
          </p:nvSpPr>
          <p:spPr>
            <a:xfrm>
              <a:off x="2326211" y="9011848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EC28108C-45B6-1414-452B-39BA87E7A119}"/>
                </a:ext>
              </a:extLst>
            </p:cNvPr>
            <p:cNvSpPr txBox="1"/>
            <p:nvPr/>
          </p:nvSpPr>
          <p:spPr>
            <a:xfrm>
              <a:off x="1791072" y="963991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DAE9AF9F-9D26-D04C-B10C-EAF7DD825614}"/>
                </a:ext>
              </a:extLst>
            </p:cNvPr>
            <p:cNvSpPr txBox="1"/>
            <p:nvPr/>
          </p:nvSpPr>
          <p:spPr>
            <a:xfrm>
              <a:off x="2355521" y="963317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9DCC7BAD-AF55-CA4F-44C2-8A8C3EDDB050}"/>
                </a:ext>
              </a:extLst>
            </p:cNvPr>
            <p:cNvSpPr txBox="1"/>
            <p:nvPr/>
          </p:nvSpPr>
          <p:spPr>
            <a:xfrm>
              <a:off x="6236420" y="898928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5" name="テキスト ボックス 184">
              <a:extLst>
                <a:ext uri="{FF2B5EF4-FFF2-40B4-BE49-F238E27FC236}">
                  <a16:creationId xmlns:a16="http://schemas.microsoft.com/office/drawing/2014/main" id="{D1130A35-7078-E0F6-617C-EA5CE769734B}"/>
                </a:ext>
              </a:extLst>
            </p:cNvPr>
            <p:cNvSpPr txBox="1"/>
            <p:nvPr/>
          </p:nvSpPr>
          <p:spPr>
            <a:xfrm>
              <a:off x="4008290" y="961646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ED81DDFF-F9F2-DC75-D791-4A38D23CF3C2}"/>
                </a:ext>
              </a:extLst>
            </p:cNvPr>
            <p:cNvSpPr txBox="1"/>
            <p:nvPr/>
          </p:nvSpPr>
          <p:spPr>
            <a:xfrm>
              <a:off x="4561015" y="960972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E336C5A9-23B2-B73B-7891-FFCC7A4EA9DC}"/>
                </a:ext>
              </a:extLst>
            </p:cNvPr>
            <p:cNvSpPr txBox="1"/>
            <p:nvPr/>
          </p:nvSpPr>
          <p:spPr>
            <a:xfrm>
              <a:off x="5115177" y="961646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8" name="テキスト ボックス 187">
              <a:extLst>
                <a:ext uri="{FF2B5EF4-FFF2-40B4-BE49-F238E27FC236}">
                  <a16:creationId xmlns:a16="http://schemas.microsoft.com/office/drawing/2014/main" id="{6C9D447A-01B9-9074-D1FB-8C350D59C228}"/>
                </a:ext>
              </a:extLst>
            </p:cNvPr>
            <p:cNvSpPr txBox="1"/>
            <p:nvPr/>
          </p:nvSpPr>
          <p:spPr>
            <a:xfrm>
              <a:off x="5691350" y="960972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B76304B8-E7F1-4ABB-EC05-E7F20E7A2A25}"/>
                </a:ext>
              </a:extLst>
            </p:cNvPr>
            <p:cNvSpPr txBox="1"/>
            <p:nvPr/>
          </p:nvSpPr>
          <p:spPr>
            <a:xfrm>
              <a:off x="6240432" y="961646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1912AF5D-4FF4-EE5A-B097-34DC26EE93FF}"/>
                </a:ext>
              </a:extLst>
            </p:cNvPr>
            <p:cNvSpPr txBox="1"/>
            <p:nvPr/>
          </p:nvSpPr>
          <p:spPr>
            <a:xfrm>
              <a:off x="6793157" y="960972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1" name="テキスト ボックス 190">
              <a:extLst>
                <a:ext uri="{FF2B5EF4-FFF2-40B4-BE49-F238E27FC236}">
                  <a16:creationId xmlns:a16="http://schemas.microsoft.com/office/drawing/2014/main" id="{16B631BC-8EFF-C323-2C45-CC54411D2EB0}"/>
                </a:ext>
              </a:extLst>
            </p:cNvPr>
            <p:cNvSpPr txBox="1"/>
            <p:nvPr/>
          </p:nvSpPr>
          <p:spPr>
            <a:xfrm>
              <a:off x="2353435" y="10207602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4AB5383A-D406-960E-4EFE-0AC34B40A471}"/>
                </a:ext>
              </a:extLst>
            </p:cNvPr>
            <p:cNvSpPr txBox="1"/>
            <p:nvPr/>
          </p:nvSpPr>
          <p:spPr>
            <a:xfrm>
              <a:off x="2904263" y="10213463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39CF2C15-655B-2CD5-49BF-D2D7ADCA9781}"/>
                </a:ext>
              </a:extLst>
            </p:cNvPr>
            <p:cNvSpPr txBox="1"/>
            <p:nvPr/>
          </p:nvSpPr>
          <p:spPr>
            <a:xfrm>
              <a:off x="3444100" y="10231048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A7552D3F-6B96-38AC-E71F-F6F3C06E4F84}"/>
                </a:ext>
              </a:extLst>
            </p:cNvPr>
            <p:cNvSpPr txBox="1"/>
            <p:nvPr/>
          </p:nvSpPr>
          <p:spPr>
            <a:xfrm>
              <a:off x="4588460" y="10248633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83051D81-55FE-EC6B-0259-6ECC97A73AEC}"/>
                </a:ext>
              </a:extLst>
            </p:cNvPr>
            <p:cNvSpPr txBox="1"/>
            <p:nvPr/>
          </p:nvSpPr>
          <p:spPr>
            <a:xfrm>
              <a:off x="5697212" y="102076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8D32FB62-4D5D-60C9-06BF-381BD594045C}"/>
                </a:ext>
              </a:extLst>
            </p:cNvPr>
            <p:cNvSpPr txBox="1"/>
            <p:nvPr/>
          </p:nvSpPr>
          <p:spPr>
            <a:xfrm>
              <a:off x="6240432" y="1021434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7" name="テキスト ボックス 196">
              <a:extLst>
                <a:ext uri="{FF2B5EF4-FFF2-40B4-BE49-F238E27FC236}">
                  <a16:creationId xmlns:a16="http://schemas.microsoft.com/office/drawing/2014/main" id="{38E2A358-0527-F084-F4F1-594CA9D52BD9}"/>
                </a:ext>
              </a:extLst>
            </p:cNvPr>
            <p:cNvSpPr txBox="1"/>
            <p:nvPr/>
          </p:nvSpPr>
          <p:spPr>
            <a:xfrm>
              <a:off x="6793157" y="102076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814677AA-D920-95A7-DFBF-D79F29B37003}"/>
                </a:ext>
              </a:extLst>
            </p:cNvPr>
            <p:cNvSpPr txBox="1"/>
            <p:nvPr/>
          </p:nvSpPr>
          <p:spPr>
            <a:xfrm>
              <a:off x="5690556" y="10823062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AD53E48D-F498-2817-043B-432B92D665DC}"/>
                </a:ext>
              </a:extLst>
            </p:cNvPr>
            <p:cNvSpPr txBox="1"/>
            <p:nvPr/>
          </p:nvSpPr>
          <p:spPr>
            <a:xfrm>
              <a:off x="6233776" y="10829807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0" name="テキスト ボックス 199">
              <a:extLst>
                <a:ext uri="{FF2B5EF4-FFF2-40B4-BE49-F238E27FC236}">
                  <a16:creationId xmlns:a16="http://schemas.microsoft.com/office/drawing/2014/main" id="{3EC5682F-4F35-6624-F9FC-CE2173AEC6AD}"/>
                </a:ext>
              </a:extLst>
            </p:cNvPr>
            <p:cNvSpPr txBox="1"/>
            <p:nvPr/>
          </p:nvSpPr>
          <p:spPr>
            <a:xfrm>
              <a:off x="6798225" y="10823062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8F652B7E-2C62-33B5-0C0A-F565EE0171AF}"/>
                </a:ext>
              </a:extLst>
            </p:cNvPr>
            <p:cNvSpPr txBox="1"/>
            <p:nvPr/>
          </p:nvSpPr>
          <p:spPr>
            <a:xfrm>
              <a:off x="5685695" y="1143852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361BA1C6-EBDB-F0CC-9737-539ED0788489}"/>
                </a:ext>
              </a:extLst>
            </p:cNvPr>
            <p:cNvSpPr txBox="1"/>
            <p:nvPr/>
          </p:nvSpPr>
          <p:spPr>
            <a:xfrm>
              <a:off x="6234777" y="1144526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3" name="テキスト ボックス 202">
              <a:extLst>
                <a:ext uri="{FF2B5EF4-FFF2-40B4-BE49-F238E27FC236}">
                  <a16:creationId xmlns:a16="http://schemas.microsoft.com/office/drawing/2014/main" id="{F62CFB21-DF49-1D73-D41A-12FE57027D34}"/>
                </a:ext>
              </a:extLst>
            </p:cNvPr>
            <p:cNvSpPr txBox="1"/>
            <p:nvPr/>
          </p:nvSpPr>
          <p:spPr>
            <a:xfrm>
              <a:off x="6787502" y="1143852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A9A39798-9EFA-E2F9-DAA8-5E1C8DADC700}"/>
                </a:ext>
              </a:extLst>
            </p:cNvPr>
            <p:cNvSpPr/>
            <p:nvPr/>
          </p:nvSpPr>
          <p:spPr>
            <a:xfrm>
              <a:off x="5694777" y="12244754"/>
              <a:ext cx="216000" cy="3164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C9FE8B4C-B000-8022-A0BF-02C9D3D5010F}"/>
                </a:ext>
              </a:extLst>
            </p:cNvPr>
            <p:cNvSpPr txBox="1"/>
            <p:nvPr/>
          </p:nvSpPr>
          <p:spPr>
            <a:xfrm>
              <a:off x="5678958" y="12251242"/>
              <a:ext cx="252000" cy="288000"/>
            </a:xfrm>
            <a:prstGeom prst="rect">
              <a:avLst/>
            </a:prstGeom>
            <a:noFill/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dirty="0">
                  <a:ln w="0"/>
                  <a:solidFill>
                    <a:srgbClr val="FF0000"/>
                  </a:solidFill>
                  <a:latin typeface="HGP創英ﾌﾟﾚｾﾞﾝｽEB" panose="02020800000000000000" pitchFamily="18" charset="-128"/>
                  <a:ea typeface="HGP創英ﾌﾟﾚｾﾞﾝｽEB" panose="02020800000000000000" pitchFamily="18" charset="-128"/>
                </a:rPr>
                <a:t>米</a:t>
              </a:r>
              <a:endParaRPr lang="ja-JP" altLang="en-US" dirty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endParaRPr>
            </a:p>
          </p:txBody>
        </p:sp>
        <p:sp>
          <p:nvSpPr>
            <p:cNvPr id="206" name="テキスト ボックス 205">
              <a:extLst>
                <a:ext uri="{FF2B5EF4-FFF2-40B4-BE49-F238E27FC236}">
                  <a16:creationId xmlns:a16="http://schemas.microsoft.com/office/drawing/2014/main" id="{C0C2CD6D-4525-C5B9-8196-3C19C924F8CA}"/>
                </a:ext>
              </a:extLst>
            </p:cNvPr>
            <p:cNvSpPr txBox="1"/>
            <p:nvPr/>
          </p:nvSpPr>
          <p:spPr>
            <a:xfrm>
              <a:off x="5133384" y="10823062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52FAC4D6-570D-D250-9846-6AE403BF30C6}"/>
                </a:ext>
              </a:extLst>
            </p:cNvPr>
            <p:cNvSpPr txBox="1"/>
            <p:nvPr/>
          </p:nvSpPr>
          <p:spPr>
            <a:xfrm>
              <a:off x="2890961" y="10835670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82DA50F5-D387-8EEB-1833-F803D48288A2}"/>
                </a:ext>
              </a:extLst>
            </p:cNvPr>
            <p:cNvSpPr txBox="1"/>
            <p:nvPr/>
          </p:nvSpPr>
          <p:spPr>
            <a:xfrm>
              <a:off x="3426100" y="10828925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09" name="テキスト ボックス 208">
              <a:extLst>
                <a:ext uri="{FF2B5EF4-FFF2-40B4-BE49-F238E27FC236}">
                  <a16:creationId xmlns:a16="http://schemas.microsoft.com/office/drawing/2014/main" id="{43592863-294C-7969-659B-725A7EAE2497}"/>
                </a:ext>
              </a:extLst>
            </p:cNvPr>
            <p:cNvSpPr txBox="1"/>
            <p:nvPr/>
          </p:nvSpPr>
          <p:spPr>
            <a:xfrm>
              <a:off x="4014359" y="10835670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D858351F-00F4-6A15-06D4-5C863F7943F3}"/>
                </a:ext>
              </a:extLst>
            </p:cNvPr>
            <p:cNvSpPr txBox="1"/>
            <p:nvPr/>
          </p:nvSpPr>
          <p:spPr>
            <a:xfrm>
              <a:off x="1791072" y="10835670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7DACF36B-6597-BFC6-6869-83E4AF2903AB}"/>
                </a:ext>
              </a:extLst>
            </p:cNvPr>
            <p:cNvSpPr txBox="1"/>
            <p:nvPr/>
          </p:nvSpPr>
          <p:spPr>
            <a:xfrm>
              <a:off x="2326211" y="10828925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1B3258AE-CE8C-A876-114C-EE00E33C66BC}"/>
                </a:ext>
              </a:extLst>
            </p:cNvPr>
            <p:cNvSpPr txBox="1"/>
            <p:nvPr/>
          </p:nvSpPr>
          <p:spPr>
            <a:xfrm>
              <a:off x="2890961" y="126293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170C1C83-1BBF-DCFF-7466-931E1FA47F3D}"/>
                </a:ext>
              </a:extLst>
            </p:cNvPr>
            <p:cNvSpPr txBox="1"/>
            <p:nvPr/>
          </p:nvSpPr>
          <p:spPr>
            <a:xfrm>
              <a:off x="3426100" y="1262255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58CD242B-BE27-F527-5673-7172B598932E}"/>
                </a:ext>
              </a:extLst>
            </p:cNvPr>
            <p:cNvSpPr txBox="1"/>
            <p:nvPr/>
          </p:nvSpPr>
          <p:spPr>
            <a:xfrm>
              <a:off x="4339360" y="12617578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5" name="テキスト ボックス 214">
              <a:extLst>
                <a:ext uri="{FF2B5EF4-FFF2-40B4-BE49-F238E27FC236}">
                  <a16:creationId xmlns:a16="http://schemas.microsoft.com/office/drawing/2014/main" id="{D4268B95-9CC4-8BEF-D6B5-B2F823717102}"/>
                </a:ext>
              </a:extLst>
            </p:cNvPr>
            <p:cNvSpPr txBox="1"/>
            <p:nvPr/>
          </p:nvSpPr>
          <p:spPr>
            <a:xfrm>
              <a:off x="1791072" y="126293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A12BCECD-D20C-E4CE-E690-76ABD4A1E2F8}"/>
                </a:ext>
              </a:extLst>
            </p:cNvPr>
            <p:cNvSpPr txBox="1"/>
            <p:nvPr/>
          </p:nvSpPr>
          <p:spPr>
            <a:xfrm>
              <a:off x="2326211" y="1262255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925842AB-8AA7-E609-C8F6-FB5BA276EA0F}"/>
                </a:ext>
              </a:extLst>
            </p:cNvPr>
            <p:cNvSpPr txBox="1"/>
            <p:nvPr/>
          </p:nvSpPr>
          <p:spPr>
            <a:xfrm>
              <a:off x="1764710" y="1143940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8" name="テキスト ボックス 217">
              <a:extLst>
                <a:ext uri="{FF2B5EF4-FFF2-40B4-BE49-F238E27FC236}">
                  <a16:creationId xmlns:a16="http://schemas.microsoft.com/office/drawing/2014/main" id="{6A0B07D5-E3D2-E728-D347-F53844BD8207}"/>
                </a:ext>
              </a:extLst>
            </p:cNvPr>
            <p:cNvSpPr txBox="1"/>
            <p:nvPr/>
          </p:nvSpPr>
          <p:spPr>
            <a:xfrm>
              <a:off x="2890961" y="120197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4FBDAEF6-90E3-9457-8352-8C34C054BAFA}"/>
                </a:ext>
              </a:extLst>
            </p:cNvPr>
            <p:cNvSpPr txBox="1"/>
            <p:nvPr/>
          </p:nvSpPr>
          <p:spPr>
            <a:xfrm>
              <a:off x="3426100" y="1201295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12CF53DC-F1A6-DF01-6882-B9FC28F41020}"/>
                </a:ext>
              </a:extLst>
            </p:cNvPr>
            <p:cNvSpPr txBox="1"/>
            <p:nvPr/>
          </p:nvSpPr>
          <p:spPr>
            <a:xfrm>
              <a:off x="4014359" y="120197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1" name="テキスト ボックス 220">
              <a:extLst>
                <a:ext uri="{FF2B5EF4-FFF2-40B4-BE49-F238E27FC236}">
                  <a16:creationId xmlns:a16="http://schemas.microsoft.com/office/drawing/2014/main" id="{77E5F276-2AC7-47A8-F2E9-3D8A7CAB5D41}"/>
                </a:ext>
              </a:extLst>
            </p:cNvPr>
            <p:cNvSpPr txBox="1"/>
            <p:nvPr/>
          </p:nvSpPr>
          <p:spPr>
            <a:xfrm>
              <a:off x="4567084" y="1201295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CCD330AE-6D1B-BDDF-A5D9-E56AA4F5F2D0}"/>
                </a:ext>
              </a:extLst>
            </p:cNvPr>
            <p:cNvSpPr txBox="1"/>
            <p:nvPr/>
          </p:nvSpPr>
          <p:spPr>
            <a:xfrm>
              <a:off x="5121246" y="120197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FBA787DE-3899-D5A5-0B78-291318C131A2}"/>
                </a:ext>
              </a:extLst>
            </p:cNvPr>
            <p:cNvSpPr txBox="1"/>
            <p:nvPr/>
          </p:nvSpPr>
          <p:spPr>
            <a:xfrm>
              <a:off x="1791072" y="120197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4" name="テキスト ボックス 223">
              <a:extLst>
                <a:ext uri="{FF2B5EF4-FFF2-40B4-BE49-F238E27FC236}">
                  <a16:creationId xmlns:a16="http://schemas.microsoft.com/office/drawing/2014/main" id="{43584C52-5273-793C-D4B6-7A025783947A}"/>
                </a:ext>
              </a:extLst>
            </p:cNvPr>
            <p:cNvSpPr txBox="1"/>
            <p:nvPr/>
          </p:nvSpPr>
          <p:spPr>
            <a:xfrm>
              <a:off x="2326211" y="12012956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F6314594-27C2-D2B8-99A1-9FB74A1C49CE}"/>
                </a:ext>
              </a:extLst>
            </p:cNvPr>
            <p:cNvSpPr txBox="1"/>
            <p:nvPr/>
          </p:nvSpPr>
          <p:spPr>
            <a:xfrm>
              <a:off x="2890961" y="11427685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D5E327F6-D0AB-0D71-8513-4E9AC3887538}"/>
                </a:ext>
              </a:extLst>
            </p:cNvPr>
            <p:cNvSpPr txBox="1"/>
            <p:nvPr/>
          </p:nvSpPr>
          <p:spPr>
            <a:xfrm>
              <a:off x="3426100" y="11420940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7" name="テキスト ボックス 226">
              <a:extLst>
                <a:ext uri="{FF2B5EF4-FFF2-40B4-BE49-F238E27FC236}">
                  <a16:creationId xmlns:a16="http://schemas.microsoft.com/office/drawing/2014/main" id="{239DB7DB-15A6-0EFB-27B0-131B03F6BE08}"/>
                </a:ext>
              </a:extLst>
            </p:cNvPr>
            <p:cNvSpPr txBox="1"/>
            <p:nvPr/>
          </p:nvSpPr>
          <p:spPr>
            <a:xfrm>
              <a:off x="5121246" y="11427685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8" name="テキスト ボックス 227">
              <a:extLst>
                <a:ext uri="{FF2B5EF4-FFF2-40B4-BE49-F238E27FC236}">
                  <a16:creationId xmlns:a16="http://schemas.microsoft.com/office/drawing/2014/main" id="{F1F06F26-B4BC-3B02-810E-6A8AD31605B2}"/>
                </a:ext>
              </a:extLst>
            </p:cNvPr>
            <p:cNvSpPr txBox="1"/>
            <p:nvPr/>
          </p:nvSpPr>
          <p:spPr>
            <a:xfrm>
              <a:off x="4572000" y="11432664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57A02001-5329-8AFB-FE19-7F77115905E6}"/>
                </a:ext>
              </a:extLst>
            </p:cNvPr>
            <p:cNvSpPr txBox="1"/>
            <p:nvPr/>
          </p:nvSpPr>
          <p:spPr>
            <a:xfrm>
              <a:off x="5685695" y="12634278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30" name="テキスト ボックス 229">
              <a:extLst>
                <a:ext uri="{FF2B5EF4-FFF2-40B4-BE49-F238E27FC236}">
                  <a16:creationId xmlns:a16="http://schemas.microsoft.com/office/drawing/2014/main" id="{AA22696C-5743-4F1D-C42A-D674461F47C8}"/>
                </a:ext>
              </a:extLst>
            </p:cNvPr>
            <p:cNvSpPr txBox="1"/>
            <p:nvPr/>
          </p:nvSpPr>
          <p:spPr>
            <a:xfrm>
              <a:off x="5121246" y="12623439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  <p:sp>
          <p:nvSpPr>
            <p:cNvPr id="231" name="テキスト ボックス 230">
              <a:extLst>
                <a:ext uri="{FF2B5EF4-FFF2-40B4-BE49-F238E27FC236}">
                  <a16:creationId xmlns:a16="http://schemas.microsoft.com/office/drawing/2014/main" id="{E1186403-3241-FC7C-86CE-A45C37791701}"/>
                </a:ext>
              </a:extLst>
            </p:cNvPr>
            <p:cNvSpPr txBox="1"/>
            <p:nvPr/>
          </p:nvSpPr>
          <p:spPr>
            <a:xfrm>
              <a:off x="6787502" y="12646001"/>
              <a:ext cx="216000" cy="540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kumimoji="1" lang="zh-TW" altLang="en-US" b="1" dirty="0">
                  <a:solidFill>
                    <a:srgbClr val="FF0000"/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米</a:t>
              </a:r>
              <a:endParaRPr lang="ja-JP" altLang="en-US" b="1" dirty="0">
                <a:solidFill>
                  <a:srgbClr val="FF0000"/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sp>
        <p:nvSpPr>
          <p:cNvPr id="233" name="正方形/長方形 232">
            <a:extLst>
              <a:ext uri="{FF2B5EF4-FFF2-40B4-BE49-F238E27FC236}">
                <a16:creationId xmlns:a16="http://schemas.microsoft.com/office/drawing/2014/main" id="{28C1BEC0-8682-49E9-76F1-A1EA67658E41}"/>
              </a:ext>
            </a:extLst>
          </p:cNvPr>
          <p:cNvSpPr/>
          <p:nvPr/>
        </p:nvSpPr>
        <p:spPr>
          <a:xfrm>
            <a:off x="453390" y="167006"/>
            <a:ext cx="677108" cy="5837495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米編の漢字を備蓄してみました</a:t>
            </a:r>
          </a:p>
        </p:txBody>
      </p:sp>
      <p:sp>
        <p:nvSpPr>
          <p:cNvPr id="234" name="正方形/長方形 233">
            <a:extLst>
              <a:ext uri="{FF2B5EF4-FFF2-40B4-BE49-F238E27FC236}">
                <a16:creationId xmlns:a16="http://schemas.microsoft.com/office/drawing/2014/main" id="{92C09AB8-4D59-9E99-0C65-BCFA35085F3B}"/>
              </a:ext>
            </a:extLst>
          </p:cNvPr>
          <p:cNvSpPr/>
          <p:nvPr/>
        </p:nvSpPr>
        <p:spPr>
          <a:xfrm>
            <a:off x="7738110" y="395048"/>
            <a:ext cx="677108" cy="5427127"/>
          </a:xfrm>
          <a:prstGeom prst="rect">
            <a:avLst/>
          </a:prstGeom>
          <a:noFill/>
        </p:spPr>
        <p:txBody>
          <a:bodyPr vert="eaVert"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全部で二三〇文字ありました</a:t>
            </a:r>
          </a:p>
        </p:txBody>
      </p:sp>
    </p:spTree>
    <p:extLst>
      <p:ext uri="{BB962C8B-B14F-4D97-AF65-F5344CB8AC3E}">
        <p14:creationId xmlns:p14="http://schemas.microsoft.com/office/powerpoint/2010/main" val="419182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77832-64E6-0388-179A-D6980E96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907" y="306669"/>
            <a:ext cx="6302093" cy="6244661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zh-TW" altLang="en-US" sz="3200" dirty="0"/>
              <a:t>米㐘籵籴籶粁粂籾籺籽籹籸籼籷籿</a:t>
            </a:r>
            <a:br>
              <a:rPr kumimoji="1" lang="en-US" altLang="zh-TW" sz="3200" dirty="0"/>
            </a:br>
            <a:r>
              <a:rPr kumimoji="1" lang="zh-TW" altLang="en-US" sz="3200" dirty="0"/>
              <a:t>粀䉺𥸮粉粋粍粃粐粆粏粇粄粅粈粊</a:t>
            </a:r>
            <a:br>
              <a:rPr kumimoji="1" lang="en-US" altLang="zh-TW" sz="3200" dirty="0"/>
            </a:br>
            <a:r>
              <a:rPr kumimoji="1" lang="zh-TW" altLang="en-US" sz="3200" dirty="0"/>
              <a:t>粌粎䉻䉼粑粒粗粘粕粔粣粜粓粖粙</a:t>
            </a:r>
            <a:br>
              <a:rPr kumimoji="1" lang="en-US" altLang="zh-TW" sz="3200" dirty="0"/>
            </a:br>
            <a:r>
              <a:rPr kumimoji="1" lang="zh-TW" altLang="en-US" sz="3200" dirty="0"/>
              <a:t>粚粝䉽䉾䉿䊀畨𥹖𥹆粧粥粟粢粤粨</a:t>
            </a:r>
            <a:br>
              <a:rPr kumimoji="1" lang="zh-TW" altLang="en-US" sz="3200" dirty="0"/>
            </a:br>
            <a:r>
              <a:rPr kumimoji="1" lang="zh-TW" altLang="en-US" sz="3200" dirty="0"/>
              <a:t>粭粫粡粠粞䊁䊂䊃䊄䊅䊆粩粪粬𥹥</a:t>
            </a:r>
            <a:br>
              <a:rPr kumimoji="1" lang="en-US" altLang="zh-TW" sz="3200" dirty="0"/>
            </a:br>
            <a:r>
              <a:rPr kumimoji="1" lang="zh-TW" altLang="en-US" sz="3200" dirty="0"/>
              <a:t>𥹢𥹤粱粳粲糀粮粰粯粴䊇䊈䊉䊊䊋</a:t>
            </a:r>
            <a:br>
              <a:rPr kumimoji="1" lang="en-US" altLang="zh-TW" sz="3200" dirty="0"/>
            </a:br>
            <a:r>
              <a:rPr kumimoji="1" lang="zh-TW" altLang="en-US" sz="3200" dirty="0"/>
              <a:t>粦粵䊌𥹴精粽粹粿粷粻粺粶粸䊍䊎</a:t>
            </a:r>
            <a:br>
              <a:rPr kumimoji="1" lang="en-US" altLang="zh-TW" sz="3200" dirty="0"/>
            </a:br>
            <a:r>
              <a:rPr kumimoji="1" lang="zh-TW" altLang="en-US" sz="3200" dirty="0"/>
              <a:t>䊏䊐䊑</a:t>
            </a:r>
            <a:r>
              <a:rPr lang="zh-TW" altLang="en-US" sz="3200" dirty="0"/>
              <a:t>䊒䊔</a:t>
            </a:r>
            <a:r>
              <a:rPr kumimoji="1" lang="zh-TW" altLang="en-US" sz="3200" dirty="0"/>
              <a:t>糁精糊糎糅糂糉粼</a:t>
            </a:r>
            <a:r>
              <a:rPr lang="zh-TW" altLang="en-US" sz="3200" dirty="0"/>
              <a:t>糇糈</a:t>
            </a:r>
            <a:br>
              <a:rPr kumimoji="1" lang="zh-TW" altLang="en-US" sz="3200" dirty="0"/>
            </a:br>
            <a:r>
              <a:rPr kumimoji="1" lang="zh-TW" altLang="en-US" sz="3200" dirty="0"/>
              <a:t>糄糍糃糆糋糌䊓䊕</a:t>
            </a:r>
            <a:r>
              <a:rPr lang="zh-TW" altLang="en-US" sz="3200" dirty="0"/>
              <a:t>䊖䊗</a:t>
            </a:r>
            <a:r>
              <a:rPr kumimoji="1" lang="zh-TW" altLang="en-US" sz="3200" dirty="0"/>
              <a:t>䊘䊙𥻂𥻈糖</a:t>
            </a:r>
            <a:br>
              <a:rPr kumimoji="1" lang="en-US" altLang="zh-TW" sz="3200" dirty="0"/>
            </a:br>
            <a:r>
              <a:rPr kumimoji="1" lang="zh-TW" altLang="en-US" sz="3200" dirty="0"/>
              <a:t>糒糢糘</a:t>
            </a:r>
            <a:r>
              <a:rPr lang="zh-TW" altLang="en-US" sz="3200" dirty="0"/>
              <a:t>糚糗</a:t>
            </a:r>
            <a:r>
              <a:rPr kumimoji="1" lang="zh-TW" altLang="en-US" sz="3200" dirty="0"/>
              <a:t>糕糔糏糓糐糑䊚䨀</a:t>
            </a:r>
            <a:r>
              <a:rPr lang="zh-TW" altLang="en-US" sz="3200" dirty="0"/>
              <a:t>𥻨𥻘</a:t>
            </a:r>
            <a:br>
              <a:rPr lang="en-US" altLang="zh-TW" sz="3200" dirty="0"/>
            </a:br>
            <a:r>
              <a:rPr kumimoji="1" lang="zh-TW" altLang="en-US" sz="3200" dirty="0"/>
              <a:t>糠糟糞糜糛糝糙糡</a:t>
            </a:r>
            <a:r>
              <a:rPr lang="zh-TW" altLang="en-US" sz="3200" dirty="0"/>
              <a:t>糨䊛</a:t>
            </a:r>
            <a:r>
              <a:rPr kumimoji="1" lang="zh-TW" altLang="en-US" sz="3200" dirty="0"/>
              <a:t>䊜䊝䊞䊟䊠</a:t>
            </a:r>
            <a:br>
              <a:rPr kumimoji="1" lang="en-US" altLang="zh-TW" sz="3200" dirty="0"/>
            </a:br>
            <a:r>
              <a:rPr kumimoji="1" lang="zh-TW" altLang="en-US" sz="3200" dirty="0"/>
              <a:t>䊡䊢糧</a:t>
            </a:r>
            <a:r>
              <a:rPr lang="zh-TW" altLang="en-US" sz="3200" dirty="0"/>
              <a:t>糦糥</a:t>
            </a:r>
            <a:r>
              <a:rPr kumimoji="1" lang="zh-TW" altLang="en-US" sz="3200" dirty="0"/>
              <a:t>糤䊣䊤䊦䊧䊨䊩䊪</a:t>
            </a:r>
            <a:r>
              <a:rPr lang="zh-TW" altLang="en-US" sz="3200" dirty="0"/>
              <a:t>𥼣糩</a:t>
            </a:r>
            <a:br>
              <a:rPr kumimoji="1" lang="zh-TW" altLang="en-US" sz="3200" dirty="0"/>
            </a:br>
            <a:r>
              <a:rPr kumimoji="1" lang="zh-TW" altLang="en-US" sz="3200" dirty="0"/>
              <a:t>糫糪䊥䊫䊬糭𥼽糯</a:t>
            </a:r>
            <a:r>
              <a:rPr lang="zh-TW" altLang="en-US" sz="3200" dirty="0"/>
              <a:t>糲糰</a:t>
            </a:r>
            <a:r>
              <a:rPr kumimoji="1" lang="zh-TW" altLang="en-US" sz="3200" dirty="0"/>
              <a:t>糣䊭䊮糬糮</a:t>
            </a:r>
            <a:br>
              <a:rPr kumimoji="1" lang="en-US" altLang="zh-TW" sz="3200" dirty="0"/>
            </a:br>
            <a:r>
              <a:rPr kumimoji="1" lang="zh-TW" altLang="en-US" sz="3200" dirty="0"/>
              <a:t>䊯𥽜糴</a:t>
            </a:r>
            <a:r>
              <a:rPr lang="zh-TW" altLang="en-US" sz="3200" dirty="0"/>
              <a:t>糱糵</a:t>
            </a:r>
            <a:r>
              <a:rPr kumimoji="1" lang="zh-TW" altLang="en-US" sz="3200" dirty="0"/>
              <a:t>䊰䊱䊲𥽭𥽲糶䊳䊴</a:t>
            </a:r>
            <a:r>
              <a:rPr lang="zh-TW" altLang="en-US" sz="3200" dirty="0"/>
              <a:t>糳糷</a:t>
            </a:r>
            <a:br>
              <a:rPr lang="en-US" altLang="zh-TW" sz="3200" dirty="0"/>
            </a:br>
            <a:r>
              <a:rPr lang="en-US" altLang="ja-JP" sz="3200" dirty="0"/>
              <a:t>15×14</a:t>
            </a:r>
            <a:r>
              <a:rPr lang="ja-JP" altLang="en-US" sz="3200" dirty="0"/>
              <a:t>＝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230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文字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763C70D-8ACE-58EC-FC9A-DA50AD132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88" y="3624043"/>
            <a:ext cx="3124900" cy="312490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8D1B30F-6637-F2CE-C6BF-719332ADCFE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529" r="13728"/>
          <a:stretch>
            <a:fillRect/>
          </a:stretch>
        </p:blipFill>
        <p:spPr>
          <a:xfrm>
            <a:off x="812615" y="629173"/>
            <a:ext cx="1946246" cy="485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392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</TotalTime>
  <Words>472</Words>
  <Application>Microsoft Office PowerPoint</Application>
  <PresentationFormat>画面に合わせる (4:3)</PresentationFormat>
  <Paragraphs>242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HGP創英ﾌﾟﾚｾﾞﾝｽEB</vt:lpstr>
      <vt:lpstr>メイリオ</vt:lpstr>
      <vt:lpstr>游明朝</vt:lpstr>
      <vt:lpstr>Aptos</vt:lpstr>
      <vt:lpstr>Aptos Display</vt:lpstr>
      <vt:lpstr>Arial</vt:lpstr>
      <vt:lpstr>Office テーマ</vt:lpstr>
      <vt:lpstr>ヒライ信　番外編 令和の米騒動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米㐘籵籴籶粁粂籾籺籽 籹籸籼籷籿粀䉺𥸮粉粋 粍粃粐粆粏粇粄粅粈粊 粌粎䉻䉼粑粒粗粘粕粔 粣粜粓粖粙粚粝䉽䉾䉿 䊀畨𥹖𥹆粧粥粟粢粤粨 粭粫粡粠粞䊁䊂䊃䊄䊅 䊆粩粪粬𥹥𥹢𥹤粱粳粲 糀粮粰粯粴䊇䊈䊉䊊䊋 粦粵䊌𥹴精粽粹粿粷粻 粺粶粸䊍䊎䊏䊐䊑䊒䊔 糁精糊糎糅糂糉粼糇糈 糄糍糃糆糋糌䊓䊕䊖䊗 䊘䊙𥻂𥻈糖糒糢糘糚糗 糕糔糏糓糐糑䊚䨀𥻨𥻘 糠糟糞糜糛糝糙糡糨䊛 䊜䊝䊞䊟䊠䊡䊢糧糦糥 糤䊣䊤䊦䊧䊨䊩䊪𥼣糩 糫糪䊥䊫䊬糭𥼽糯糲糰 糣䊭䊮糬糮䊯𥽜糴糱糵 䊰䊱䊲𥽭𥽲糶䊳䊴糳糷  </vt:lpstr>
      <vt:lpstr>米㐘籵籴籶粁粂籾籺籽籹籸籼籷籿 粀䉺𥸮粉粋粍粃粐粆粏粇粄粅粈粊 粌粎䉻䉼粑粒粗粘粕粔粣粜粓粖粙 粚粝䉽䉾䉿䊀畨𥹖𥹆粧粥粟粢粤粨 粭粫粡粠粞䊁䊂䊃䊄䊅䊆粩粪粬𥹥 𥹢𥹤粱粳粲糀粮粰粯粴䊇䊈䊉䊊䊋 粦粵䊌𥹴精粽粹粿粷粻粺粶粸䊍䊎 䊏䊐䊑䊒䊔糁精糊糎糅糂糉粼糇糈 糄糍糃糆糋糌䊓䊕䊖䊗䊘䊙𥻂𥻈糖 糒糢糘糚糗糕糔糏糓糐糑䊚䨀𥻨𥻘 糠糟糞糜糛糝糙糡糨䊛䊜䊝䊞䊟䊠 䊡䊢糧糦糥糤䊣䊤䊦䊧䊨䊩䊪𥼣糩 糫糪䊥䊫䊬糭𥼽糯糲糰糣䊭䊮糬糮 䊯𥽜糴糱糵䊰䊱䊲𥽭𥽲糶䊳䊴糳糷 15×14＝230文字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幸雄 平井</dc:creator>
  <cp:lastModifiedBy>幸雄 平井</cp:lastModifiedBy>
  <cp:revision>22</cp:revision>
  <dcterms:created xsi:type="dcterms:W3CDTF">2025-06-05T08:27:38Z</dcterms:created>
  <dcterms:modified xsi:type="dcterms:W3CDTF">2025-06-24T08:02:13Z</dcterms:modified>
</cp:coreProperties>
</file>