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3" r:id="rId3"/>
    <p:sldId id="294" r:id="rId4"/>
    <p:sldId id="296" r:id="rId5"/>
    <p:sldId id="257" r:id="rId6"/>
    <p:sldId id="267" r:id="rId7"/>
    <p:sldId id="283" r:id="rId8"/>
    <p:sldId id="274" r:id="rId9"/>
    <p:sldId id="275" r:id="rId10"/>
    <p:sldId id="276" r:id="rId11"/>
    <p:sldId id="277" r:id="rId12"/>
    <p:sldId id="297" r:id="rId13"/>
    <p:sldId id="298" r:id="rId14"/>
    <p:sldId id="301" r:id="rId15"/>
    <p:sldId id="302" r:id="rId16"/>
    <p:sldId id="300" r:id="rId17"/>
    <p:sldId id="299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5" autoAdjust="0"/>
    <p:restoredTop sz="94660"/>
  </p:normalViewPr>
  <p:slideViewPr>
    <p:cSldViewPr>
      <p:cViewPr varScale="1">
        <p:scale>
          <a:sx n="59" d="100"/>
          <a:sy n="59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C9861-5C02-4603-BCDE-603EB608681C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4D36E-67F8-4F0E-91C6-98FE34E881C8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090CF-8568-40FA-A570-D4BA744F1F61}" type="datetimeFigureOut">
              <a:rPr kumimoji="1" lang="ja-JP" altLang="en-US" smtClean="0"/>
              <a:pPr/>
              <a:t>2022/1/17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96E6-75F0-4602-9EDA-F8B3FCDF69FE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意味川柳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北京市へ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バッハ会長</a:t>
            </a:r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〇〇〇〇〇</a:t>
            </a:r>
            <a:endParaRPr kumimoji="1" lang="ja-JP" altLang="en-US" sz="4000" dirty="0"/>
          </a:p>
        </p:txBody>
      </p:sp>
      <p:pic>
        <p:nvPicPr>
          <p:cNvPr id="1026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357430"/>
            <a:ext cx="1381125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北京市へ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バッハ会長</a:t>
            </a:r>
          </a:p>
          <a:p>
            <a:endParaRPr kumimoji="1" lang="ja-JP" altLang="en-US" sz="4000" dirty="0"/>
          </a:p>
          <a:p>
            <a:r>
              <a:rPr lang="ja-JP" altLang="en-US" sz="4000" dirty="0" err="1" smtClean="0"/>
              <a:t>ごりんせ</a:t>
            </a:r>
            <a:r>
              <a:rPr lang="ja-JP" altLang="en-US" sz="4000" dirty="0" smtClean="0"/>
              <a:t>き</a:t>
            </a: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ご臨席</a:t>
            </a:r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五輪席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3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357430"/>
            <a:ext cx="1381125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〇〇〇〇〇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茶を点てるのが</a:t>
            </a:r>
          </a:p>
          <a:p>
            <a:endParaRPr kumimoji="1" lang="ja-JP" altLang="en-US" sz="4000" dirty="0"/>
          </a:p>
          <a:p>
            <a:r>
              <a:rPr lang="ja-JP" altLang="en-US" sz="4000" dirty="0" smtClean="0"/>
              <a:t>宗室で</a:t>
            </a:r>
            <a:endParaRPr kumimoji="1" lang="ja-JP" altLang="en-US" sz="4000" dirty="0"/>
          </a:p>
        </p:txBody>
      </p:sp>
      <p:pic>
        <p:nvPicPr>
          <p:cNvPr id="1026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143248"/>
            <a:ext cx="1647825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おもてなし</a:t>
            </a:r>
          </a:p>
          <a:p>
            <a:r>
              <a:rPr lang="en-US" altLang="ja-JP" sz="4000" dirty="0" smtClean="0"/>
              <a:t>(</a:t>
            </a:r>
            <a:r>
              <a:rPr lang="ja-JP" altLang="en-US" sz="4000" dirty="0" smtClean="0"/>
              <a:t>おもてなし　表なし</a:t>
            </a:r>
            <a:r>
              <a:rPr lang="en-US" altLang="ja-JP" sz="4000" dirty="0" smtClean="0"/>
              <a:t>)</a:t>
            </a:r>
            <a:endParaRPr lang="ja-JP" altLang="en-US" sz="4000" dirty="0"/>
          </a:p>
          <a:p>
            <a:r>
              <a:rPr lang="ja-JP" altLang="en-US" sz="4000" dirty="0" smtClean="0"/>
              <a:t>茶を点てるのが</a:t>
            </a:r>
          </a:p>
          <a:p>
            <a:endParaRPr kumimoji="1" lang="ja-JP" altLang="en-US" sz="4000" dirty="0"/>
          </a:p>
          <a:p>
            <a:r>
              <a:rPr lang="ja-JP" altLang="en-US" sz="4000" dirty="0" smtClean="0"/>
              <a:t>宗室で</a:t>
            </a:r>
            <a:endParaRPr kumimoji="1" lang="ja-JP" altLang="en-US" sz="4000" dirty="0"/>
          </a:p>
        </p:txBody>
      </p:sp>
      <p:pic>
        <p:nvPicPr>
          <p:cNvPr id="3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143248"/>
            <a:ext cx="1647825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負けが込み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切羽つまって</a:t>
            </a:r>
          </a:p>
          <a:p>
            <a:endParaRPr kumimoji="1" lang="ja-JP" altLang="en-US" sz="4000" dirty="0"/>
          </a:p>
          <a:p>
            <a:r>
              <a:rPr lang="ja-JP" altLang="en-US" sz="4000" dirty="0" smtClean="0"/>
              <a:t>〇〇〇〇〇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負けが込み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切羽つまって</a:t>
            </a:r>
          </a:p>
          <a:p>
            <a:endParaRPr kumimoji="1" lang="ja-JP" altLang="en-US" sz="4000" dirty="0"/>
          </a:p>
          <a:p>
            <a:r>
              <a:rPr lang="ja-JP" altLang="en-US" sz="4000" dirty="0" smtClean="0"/>
              <a:t>きゅうじょうへ</a:t>
            </a: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　窮状へ</a:t>
            </a:r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　休場へ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無題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786058"/>
            <a:ext cx="22193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42976" y="1500174"/>
            <a:ext cx="6357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〇〇〇〇〇</a:t>
            </a:r>
            <a:endParaRPr kumimoji="1" lang="ja-JP" altLang="en-US" sz="4000" dirty="0" smtClean="0"/>
          </a:p>
          <a:p>
            <a:r>
              <a:rPr lang="ja-JP" altLang="en-US" sz="4000" dirty="0" smtClean="0"/>
              <a:t>　</a:t>
            </a:r>
            <a:endParaRPr lang="ja-JP" altLang="en-US" sz="4000" dirty="0"/>
          </a:p>
          <a:p>
            <a:r>
              <a:rPr lang="ja-JP" altLang="en-US" sz="4000" dirty="0" smtClean="0"/>
              <a:t>たった</a:t>
            </a:r>
            <a:r>
              <a:rPr lang="en-US" altLang="ja-JP" sz="4000" dirty="0" smtClean="0"/>
              <a:t>4</a:t>
            </a:r>
            <a:r>
              <a:rPr lang="ja-JP" altLang="en-US" sz="4000" dirty="0" smtClean="0"/>
              <a:t>はいで</a:t>
            </a:r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ねられない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42976" y="1500174"/>
            <a:ext cx="63579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じょうきせん</a:t>
            </a:r>
            <a:endParaRPr kumimoji="1" lang="ja-JP" altLang="en-US" sz="4000" dirty="0" smtClean="0"/>
          </a:p>
          <a:p>
            <a:r>
              <a:rPr lang="ja-JP" altLang="en-US" sz="4000" dirty="0" smtClean="0"/>
              <a:t>　</a:t>
            </a:r>
            <a:r>
              <a:rPr lang="ja-JP" altLang="en-US" sz="4000" dirty="0" smtClean="0">
                <a:solidFill>
                  <a:srgbClr val="FF0000"/>
                </a:solidFill>
              </a:rPr>
              <a:t>蒸気船</a:t>
            </a:r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　上喜撰</a:t>
            </a:r>
            <a:endParaRPr lang="ja-JP" altLang="en-US" sz="4000" dirty="0">
              <a:solidFill>
                <a:srgbClr val="FF0000"/>
              </a:solidFill>
            </a:endParaRPr>
          </a:p>
          <a:p>
            <a:r>
              <a:rPr lang="ja-JP" altLang="en-US" sz="4000" dirty="0" smtClean="0"/>
              <a:t>たった</a:t>
            </a:r>
            <a:r>
              <a:rPr lang="en-US" altLang="ja-JP" sz="4000" dirty="0" smtClean="0"/>
              <a:t>4</a:t>
            </a:r>
            <a:r>
              <a:rPr lang="ja-JP" altLang="en-US" sz="4000" dirty="0" smtClean="0"/>
              <a:t>はいで</a:t>
            </a:r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ねられない</a:t>
            </a:r>
            <a:endParaRPr kumimoji="1" lang="ja-JP" altLang="en-US" sz="4000" dirty="0"/>
          </a:p>
        </p:txBody>
      </p:sp>
      <p:pic>
        <p:nvPicPr>
          <p:cNvPr id="1026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714488"/>
            <a:ext cx="2743200" cy="952500"/>
          </a:xfrm>
          <a:prstGeom prst="rect">
            <a:avLst/>
          </a:prstGeom>
          <a:noFill/>
        </p:spPr>
      </p:pic>
      <p:pic>
        <p:nvPicPr>
          <p:cNvPr id="1027" name="Picture 3" descr="D:\無題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643314"/>
            <a:ext cx="176212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二重にし</a:t>
            </a:r>
          </a:p>
          <a:p>
            <a:endParaRPr lang="ja-JP" altLang="en-US" sz="4000" dirty="0"/>
          </a:p>
          <a:p>
            <a:r>
              <a:rPr kumimoji="1" lang="ja-JP" altLang="en-US" sz="4000" dirty="0" smtClean="0"/>
              <a:t>ガード固めて</a:t>
            </a:r>
            <a:endParaRPr lang="ja-JP" altLang="en-US" sz="4000" dirty="0" smtClean="0"/>
          </a:p>
          <a:p>
            <a:endParaRPr kumimoji="1" lang="ja-JP" altLang="en-US" sz="4000" dirty="0"/>
          </a:p>
          <a:p>
            <a:r>
              <a:rPr kumimoji="1" lang="ja-JP" altLang="en-US" sz="4000" smtClean="0"/>
              <a:t>〇〇〇〇〇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二重にし</a:t>
            </a:r>
          </a:p>
          <a:p>
            <a:endParaRPr lang="ja-JP" altLang="en-US" sz="4000" dirty="0"/>
          </a:p>
          <a:p>
            <a:r>
              <a:rPr kumimoji="1" lang="ja-JP" altLang="en-US" sz="4000" dirty="0" smtClean="0"/>
              <a:t>ガード固めて</a:t>
            </a:r>
            <a:endParaRPr lang="ja-JP" altLang="en-US" sz="4000" dirty="0" smtClean="0"/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ますく〇〇</a:t>
            </a:r>
            <a:endParaRPr kumimoji="1" lang="ja-JP" altLang="en-US" sz="4000" dirty="0"/>
          </a:p>
        </p:txBody>
      </p:sp>
      <p:pic>
        <p:nvPicPr>
          <p:cNvPr id="1026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428868"/>
            <a:ext cx="19526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3108" y="1500174"/>
            <a:ext cx="5357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二重にし</a:t>
            </a:r>
          </a:p>
          <a:p>
            <a:endParaRPr lang="ja-JP" altLang="en-US" sz="4000" dirty="0"/>
          </a:p>
          <a:p>
            <a:r>
              <a:rPr kumimoji="1" lang="ja-JP" altLang="en-US" sz="4000" dirty="0" smtClean="0"/>
              <a:t>ガード固めて</a:t>
            </a:r>
            <a:endParaRPr lang="ja-JP" altLang="en-US" sz="4000" dirty="0" smtClean="0"/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ますくつう</a:t>
            </a:r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マスクツー</a:t>
            </a:r>
            <a:r>
              <a:rPr lang="en-US" altLang="ja-JP" sz="4000" dirty="0" smtClean="0">
                <a:solidFill>
                  <a:srgbClr val="FF0000"/>
                </a:solidFill>
              </a:rPr>
              <a:t>(Two)</a:t>
            </a: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増す苦痛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428868"/>
            <a:ext cx="19526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1538" y="357166"/>
            <a:ext cx="77153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その他のマスク川柳</a:t>
            </a:r>
            <a:endParaRPr kumimoji="1" lang="en-US" altLang="ja-JP" sz="3200" dirty="0" smtClean="0"/>
          </a:p>
          <a:p>
            <a:endParaRPr kumimoji="1" lang="ja-JP" altLang="en-US" sz="3200" dirty="0" smtClean="0"/>
          </a:p>
          <a:p>
            <a:r>
              <a:rPr kumimoji="1" lang="ja-JP" altLang="en-US" sz="3200" dirty="0" smtClean="0"/>
              <a:t>コロナ禍が　さらに長引き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ますくちゅう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マスク中　増す苦衷</a:t>
            </a:r>
            <a:r>
              <a:rPr kumimoji="1" lang="en-US" altLang="ja-JP" sz="3200" dirty="0" smtClean="0"/>
              <a:t>)</a:t>
            </a:r>
            <a:endParaRPr kumimoji="1" lang="ja-JP" altLang="en-US" sz="3200" dirty="0" smtClean="0"/>
          </a:p>
          <a:p>
            <a:endParaRPr lang="ja-JP" altLang="en-US" sz="3200" dirty="0" smtClean="0"/>
          </a:p>
          <a:p>
            <a:r>
              <a:rPr kumimoji="1" lang="ja-JP" altLang="en-US" sz="3200" dirty="0" smtClean="0"/>
              <a:t>敏感で　顔付けられず</a:t>
            </a:r>
          </a:p>
          <a:p>
            <a:r>
              <a:rPr lang="ja-JP" altLang="en-US" sz="3200" dirty="0" smtClean="0"/>
              <a:t>　ますくのう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マスクノー　増す苦悩</a:t>
            </a:r>
            <a:r>
              <a:rPr lang="en-US" altLang="ja-JP" sz="3200" dirty="0" smtClean="0"/>
              <a:t>)</a:t>
            </a:r>
            <a:endParaRPr lang="ja-JP" altLang="en-US" sz="3200" dirty="0" smtClean="0"/>
          </a:p>
          <a:p>
            <a:endParaRPr lang="ja-JP" altLang="en-US" sz="3200" dirty="0" smtClean="0"/>
          </a:p>
          <a:p>
            <a:r>
              <a:rPr lang="ja-JP" altLang="en-US" sz="3200" dirty="0" smtClean="0"/>
              <a:t>ウイルスへガード工夫で</a:t>
            </a:r>
          </a:p>
          <a:p>
            <a:r>
              <a:rPr lang="ja-JP" altLang="en-US" sz="3200" dirty="0" smtClean="0"/>
              <a:t>　ますくしん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マスク新　増す苦心</a:t>
            </a:r>
            <a:r>
              <a:rPr lang="en-US" altLang="ja-JP" sz="3200" dirty="0" smtClean="0"/>
              <a:t>)</a:t>
            </a:r>
            <a:endParaRPr lang="ja-JP" altLang="en-US" sz="3200" dirty="0" smtClean="0"/>
          </a:p>
          <a:p>
            <a:endParaRPr kumimoji="1" lang="ja-JP" altLang="en-US" sz="3200" dirty="0" smtClean="0"/>
          </a:p>
          <a:p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ウイルスが</a:t>
            </a:r>
          </a:p>
          <a:p>
            <a:endParaRPr lang="ja-JP" altLang="en-US" sz="4000" dirty="0"/>
          </a:p>
          <a:p>
            <a:r>
              <a:rPr lang="ja-JP" altLang="en-US" sz="4000" dirty="0" smtClean="0"/>
              <a:t>拡散しそう</a:t>
            </a:r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〇〇〇〇〇</a:t>
            </a:r>
            <a:endParaRPr kumimoji="1" lang="ja-JP" altLang="en-US" sz="4000" dirty="0"/>
          </a:p>
        </p:txBody>
      </p:sp>
      <p:pic>
        <p:nvPicPr>
          <p:cNvPr id="1026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684708"/>
            <a:ext cx="1357322" cy="1696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ウイルスが</a:t>
            </a:r>
          </a:p>
          <a:p>
            <a:endParaRPr lang="ja-JP" altLang="en-US" sz="4000" dirty="0"/>
          </a:p>
          <a:p>
            <a:r>
              <a:rPr lang="ja-JP" altLang="en-US" sz="4000" dirty="0" smtClean="0"/>
              <a:t>拡散しそう</a:t>
            </a:r>
          </a:p>
          <a:p>
            <a:endParaRPr kumimoji="1" lang="ja-JP" altLang="en-US" sz="4000" dirty="0"/>
          </a:p>
          <a:p>
            <a:r>
              <a:rPr kumimoji="1" lang="ja-JP" altLang="en-US" sz="4000" dirty="0" smtClean="0"/>
              <a:t>せきとめよ</a:t>
            </a:r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咳とめよ</a:t>
            </a: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堰止めよ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3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684708"/>
            <a:ext cx="1357322" cy="1696653"/>
          </a:xfrm>
          <a:prstGeom prst="rect">
            <a:avLst/>
          </a:prstGeom>
          <a:noFill/>
        </p:spPr>
      </p:pic>
      <p:pic>
        <p:nvPicPr>
          <p:cNvPr id="4" name="Picture 3" descr="D:\無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071942"/>
            <a:ext cx="174307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駅伝が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来ると集まり</a:t>
            </a:r>
          </a:p>
          <a:p>
            <a:endParaRPr kumimoji="1" lang="ja-JP" altLang="en-US" sz="4000" dirty="0"/>
          </a:p>
          <a:p>
            <a:r>
              <a:rPr lang="ja-JP" altLang="en-US" sz="4000" dirty="0" err="1" smtClean="0"/>
              <a:t>〇〇〇〇す</a:t>
            </a:r>
            <a:endParaRPr kumimoji="1" lang="ja-JP" altLang="en-US" sz="4000" dirty="0"/>
          </a:p>
        </p:txBody>
      </p:sp>
      <p:pic>
        <p:nvPicPr>
          <p:cNvPr id="3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9899" y="709605"/>
            <a:ext cx="138112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08" y="1500174"/>
            <a:ext cx="5357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駅伝が</a:t>
            </a:r>
            <a:endParaRPr kumimoji="1" lang="ja-JP" altLang="en-US" sz="4000" dirty="0" smtClean="0"/>
          </a:p>
          <a:p>
            <a:endParaRPr lang="ja-JP" altLang="en-US" sz="4000" dirty="0"/>
          </a:p>
          <a:p>
            <a:r>
              <a:rPr lang="ja-JP" altLang="en-US" sz="4000" dirty="0" smtClean="0"/>
              <a:t>来る</a:t>
            </a:r>
            <a:r>
              <a:rPr lang="ja-JP" altLang="en-US" sz="4000" dirty="0" err="1" smtClean="0"/>
              <a:t>ぞ</a:t>
            </a:r>
            <a:r>
              <a:rPr lang="ja-JP" altLang="en-US" sz="4000" dirty="0" smtClean="0"/>
              <a:t>集まり</a:t>
            </a:r>
          </a:p>
          <a:p>
            <a:endParaRPr kumimoji="1" lang="ja-JP" altLang="en-US" sz="4000" dirty="0"/>
          </a:p>
          <a:p>
            <a:r>
              <a:rPr lang="ja-JP" altLang="en-US" sz="4000" dirty="0" smtClean="0"/>
              <a:t>かんせんす</a:t>
            </a:r>
          </a:p>
          <a:p>
            <a:r>
              <a:rPr kumimoji="1" lang="ja-JP" altLang="en-US" sz="4000" dirty="0" err="1" smtClean="0">
                <a:solidFill>
                  <a:srgbClr val="FF0000"/>
                </a:solidFill>
              </a:rPr>
              <a:t>観戦す</a:t>
            </a:r>
            <a:endParaRPr kumimoji="1" lang="ja-JP" altLang="en-US" sz="4000" dirty="0" smtClean="0">
              <a:solidFill>
                <a:srgbClr val="FF0000"/>
              </a:solidFill>
            </a:endParaRPr>
          </a:p>
          <a:p>
            <a:r>
              <a:rPr lang="ja-JP" altLang="en-US" sz="4000" dirty="0" err="1" smtClean="0">
                <a:solidFill>
                  <a:srgbClr val="FF0000"/>
                </a:solidFill>
              </a:rPr>
              <a:t>感染す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3" name="Picture 2" descr="D:\無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560013"/>
            <a:ext cx="2119318" cy="1226177"/>
          </a:xfrm>
          <a:prstGeom prst="rect">
            <a:avLst/>
          </a:prstGeom>
          <a:noFill/>
        </p:spPr>
      </p:pic>
      <p:pic>
        <p:nvPicPr>
          <p:cNvPr id="4" name="Picture 3" descr="D:\無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100529"/>
            <a:ext cx="1609725" cy="1685925"/>
          </a:xfrm>
          <a:prstGeom prst="rect">
            <a:avLst/>
          </a:prstGeom>
          <a:noFill/>
        </p:spPr>
      </p:pic>
      <p:pic>
        <p:nvPicPr>
          <p:cNvPr id="5" name="Picture 2" descr="D:\無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9899" y="709605"/>
            <a:ext cx="138112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110</Words>
  <Application>Microsoft Office PowerPoint</Application>
  <PresentationFormat>画面に合わせる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2つの意味川柳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ペケポン流川柳</dc:title>
  <dc:creator>Owner</dc:creator>
  <cp:lastModifiedBy>Owner</cp:lastModifiedBy>
  <cp:revision>55</cp:revision>
  <dcterms:created xsi:type="dcterms:W3CDTF">2021-06-27T06:06:59Z</dcterms:created>
  <dcterms:modified xsi:type="dcterms:W3CDTF">2022-01-16T23:53:37Z</dcterms:modified>
</cp:coreProperties>
</file>